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9870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052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1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58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112CAD-CAE4-4FB6-8E54-7324D847EF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72260D-1C68-4F24-824B-5FA524A179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7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B9B-E10B-49FE-8461-9FFAE7633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CDCFF-EA38-4AF2-876E-024713EC8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42964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09D-D4E0-4933-AEBA-5A5F3F1C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9763-4940-4C04-9029-2781B53C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named group of code that performs a certain task.</a:t>
            </a:r>
          </a:p>
        </p:txBody>
      </p:sp>
    </p:spTree>
    <p:extLst>
      <p:ext uri="{BB962C8B-B14F-4D97-AF65-F5344CB8AC3E}">
        <p14:creationId xmlns:p14="http://schemas.microsoft.com/office/powerpoint/2010/main" val="13984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C1CB-753E-42DD-BC11-3B5E2C71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215"/>
          </a:xfrm>
        </p:spPr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FBDF-D2FD-49B8-8229-A5F311DC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4548116"/>
          </a:xfrm>
        </p:spPr>
        <p:txBody>
          <a:bodyPr>
            <a:normAutofit/>
          </a:bodyPr>
          <a:lstStyle/>
          <a:p>
            <a:r>
              <a:rPr lang="en-US" dirty="0"/>
              <a:t>A function is made up of only five parts. </a:t>
            </a:r>
          </a:p>
          <a:p>
            <a:pPr lvl="1"/>
            <a:r>
              <a:rPr lang="en-US" i="0" dirty="0"/>
              <a:t>The 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i="0" dirty="0"/>
              <a:t> keyword, which short for define, is used to define a function</a:t>
            </a:r>
          </a:p>
          <a:p>
            <a:pPr lvl="1"/>
            <a:r>
              <a:rPr lang="en-US" i="0" dirty="0"/>
              <a:t>The function’s name</a:t>
            </a:r>
          </a:p>
          <a:p>
            <a:pPr lvl="1"/>
            <a:r>
              <a:rPr lang="en-US" i="0" dirty="0"/>
              <a:t>Arguments </a:t>
            </a:r>
            <a:r>
              <a:rPr lang="en-US" i="0" dirty="0" err="1"/>
              <a:t>a.k.a</a:t>
            </a:r>
            <a:r>
              <a:rPr lang="en-US" i="0" dirty="0"/>
              <a:t>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i="0" dirty="0"/>
              <a:t>A colon :</a:t>
            </a:r>
          </a:p>
          <a:p>
            <a:pPr lvl="1"/>
            <a:r>
              <a:rPr lang="en-US" i="0" dirty="0"/>
              <a:t>The code the function will run.</a:t>
            </a:r>
          </a:p>
          <a:p>
            <a:pPr lvl="2"/>
            <a:r>
              <a:rPr lang="en-US" dirty="0"/>
              <a:t>This code must be indented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ED78-9C3A-48C1-925E-CB248BBA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5479"/>
            <a:ext cx="9601200" cy="926342"/>
          </a:xfrm>
        </p:spPr>
        <p:txBody>
          <a:bodyPr/>
          <a:lstStyle/>
          <a:p>
            <a:r>
              <a:rPr lang="en-US" dirty="0"/>
              <a:t>What is an argument?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21E8-9D3E-473A-BFEA-FC9381D3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7" y="1241946"/>
            <a:ext cx="11150221" cy="5450575"/>
          </a:xfrm>
        </p:spPr>
        <p:txBody>
          <a:bodyPr>
            <a:normAutofit fontScale="92500" lnSpcReduction="20000"/>
          </a:bodyPr>
          <a:lstStyle/>
          <a:p>
            <a:r>
              <a:rPr lang="en-US" sz="800" dirty="0"/>
              <a:t>An argument is something that women always win against men</a:t>
            </a:r>
          </a:p>
          <a:p>
            <a:r>
              <a:rPr lang="en-US" sz="2200" dirty="0"/>
              <a:t>An argument is something that passed to a function, like a number or a string. In the code below, name is an argument that the function takes.</a:t>
            </a:r>
          </a:p>
          <a:p>
            <a:pPr marL="530352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display_name</a:t>
            </a:r>
            <a:r>
              <a:rPr lang="en-US" sz="2200" dirty="0"/>
              <a:t>(name):</a:t>
            </a:r>
          </a:p>
          <a:p>
            <a:pPr marL="530352" lvl="1" indent="0">
              <a:buNone/>
            </a:pPr>
            <a:r>
              <a:rPr lang="en-US" sz="2200" dirty="0"/>
              <a:t>       </a:t>
            </a:r>
            <a:r>
              <a:rPr lang="en-US" sz="2200" dirty="0">
                <a:solidFill>
                  <a:srgbClr val="00B0F0"/>
                </a:solidFill>
              </a:rPr>
              <a:t>print</a:t>
            </a:r>
            <a:r>
              <a:rPr lang="en-US" sz="2200" dirty="0"/>
              <a:t>(name)</a:t>
            </a:r>
          </a:p>
          <a:p>
            <a:r>
              <a:rPr lang="en-US" sz="2200" dirty="0"/>
              <a:t>A function that takes zero arguments</a:t>
            </a:r>
          </a:p>
          <a:p>
            <a:pPr marL="530352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display_msg</a:t>
            </a:r>
            <a:r>
              <a:rPr lang="en-US" sz="2200" dirty="0"/>
              <a:t>():</a:t>
            </a:r>
          </a:p>
          <a:p>
            <a:pPr marL="530352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       print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C000"/>
                </a:solidFill>
              </a:rPr>
              <a:t>‘Hello there’</a:t>
            </a:r>
            <a:r>
              <a:rPr lang="en-US" sz="2200" dirty="0"/>
              <a:t>)</a:t>
            </a:r>
          </a:p>
          <a:p>
            <a:r>
              <a:rPr lang="en-US" sz="2200" dirty="0"/>
              <a:t>Multiple arguments are separated by commas.</a:t>
            </a:r>
          </a:p>
          <a:p>
            <a:pPr marL="530352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def </a:t>
            </a:r>
            <a:r>
              <a:rPr lang="en-US" sz="2200" dirty="0" err="1"/>
              <a:t>display_info</a:t>
            </a:r>
            <a:r>
              <a:rPr lang="en-US" sz="2200" dirty="0"/>
              <a:t>(name, age):</a:t>
            </a:r>
          </a:p>
          <a:p>
            <a:pPr marL="530352" lvl="1" indent="0">
              <a:buNone/>
            </a:pPr>
            <a:r>
              <a:rPr lang="en-US" sz="2200" dirty="0"/>
              <a:t>       </a:t>
            </a:r>
            <a:r>
              <a:rPr lang="en-US" sz="2200" dirty="0">
                <a:solidFill>
                  <a:srgbClr val="00B0F0"/>
                </a:solidFill>
              </a:rPr>
              <a:t>print</a:t>
            </a:r>
            <a:r>
              <a:rPr lang="en-US" sz="2200" dirty="0"/>
              <a:t>(name)</a:t>
            </a:r>
          </a:p>
          <a:p>
            <a:pPr marL="530352" lvl="1" indent="0">
              <a:buNone/>
            </a:pPr>
            <a:r>
              <a:rPr lang="en-US" sz="2200" dirty="0"/>
              <a:t>       </a:t>
            </a:r>
            <a:r>
              <a:rPr lang="en-US" sz="2200" dirty="0">
                <a:solidFill>
                  <a:srgbClr val="00B0F0"/>
                </a:solidFill>
              </a:rPr>
              <a:t>print</a:t>
            </a:r>
            <a:r>
              <a:rPr lang="en-US" sz="2200" dirty="0"/>
              <a:t>(age)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07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B387-DC65-488B-AFEA-97440425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F05-0477-4D3C-9E58-27A88CB6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6687"/>
          </a:xfrm>
        </p:spPr>
        <p:txBody>
          <a:bodyPr>
            <a:normAutofit/>
          </a:bodyPr>
          <a:lstStyle/>
          <a:p>
            <a:r>
              <a:rPr lang="en-US" dirty="0"/>
              <a:t>To run a function, you must call it</a:t>
            </a:r>
          </a:p>
          <a:p>
            <a:r>
              <a:rPr lang="en-US" dirty="0"/>
              <a:t>To call a function you must state the name of the function and put parentheses after the name of the function. Anything arguments that the function takes goes within these parentheses.</a:t>
            </a:r>
          </a:p>
          <a:p>
            <a:r>
              <a:rPr lang="en-US" dirty="0"/>
              <a:t>Examples of function calling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display_msg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“Hello”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display_name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“Sami”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display_info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“Jeffery”</a:t>
            </a:r>
            <a:r>
              <a:rPr lang="en-US" dirty="0"/>
              <a:t>, 32)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66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713D-9841-40A5-B873-B3603F88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624"/>
          </a:xfrm>
        </p:spPr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B4C3-8201-4195-9DFB-67C1AF3E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3" y="1555845"/>
            <a:ext cx="11081982" cy="5302155"/>
          </a:xfrm>
        </p:spPr>
        <p:txBody>
          <a:bodyPr/>
          <a:lstStyle/>
          <a:p>
            <a:r>
              <a:rPr lang="en-US" dirty="0"/>
              <a:t>Return is the result of a function that the function will send back.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keyword will send back a result to the line which the function was called from.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keyword is similar to the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/>
              <a:t> keyword, except the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/>
              <a:t> keyword will force a loop to exit, while the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keyword will force a function to exit. </a:t>
            </a:r>
          </a:p>
          <a:p>
            <a:r>
              <a:rPr lang="en-US" dirty="0"/>
              <a:t>If a function doesn’t return anything it will automatically return a </a:t>
            </a:r>
            <a:r>
              <a:rPr lang="en-US" dirty="0">
                <a:solidFill>
                  <a:srgbClr val="C00000"/>
                </a:solidFill>
              </a:rPr>
              <a:t>None</a:t>
            </a:r>
          </a:p>
          <a:p>
            <a:endParaRPr lang="en-US" dirty="0"/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def </a:t>
            </a:r>
            <a:r>
              <a:rPr lang="en-US" dirty="0" err="1"/>
              <a:t>add_one</a:t>
            </a:r>
            <a:r>
              <a:rPr lang="en-US" dirty="0"/>
              <a:t>(num):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num + 1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(num)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this line will never run because the function will return before this line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 err="1"/>
              <a:t>num_two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add_one</a:t>
            </a:r>
            <a:r>
              <a:rPr lang="en-US" dirty="0"/>
              <a:t>(1)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num_two</a:t>
            </a:r>
            <a:r>
              <a:rPr lang="en-US" dirty="0"/>
              <a:t>)</a:t>
            </a:r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7D48-BF45-4DAD-88C9-8875D7F5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56146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Default(optional)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3E48-0C06-4425-8E03-0B99C97F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52" y="1569493"/>
            <a:ext cx="10863619" cy="49404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default argument is assigned to something within the parentheses. A default argument is an optional argument which means is not required when calling the 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display_name</a:t>
            </a:r>
            <a:r>
              <a:rPr lang="en-US" dirty="0"/>
              <a:t>(name=</a:t>
            </a:r>
            <a:r>
              <a:rPr lang="en-US" dirty="0">
                <a:solidFill>
                  <a:srgbClr val="FFC000"/>
                </a:solidFill>
              </a:rPr>
              <a:t>“Sami”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function </a:t>
            </a:r>
            <a:r>
              <a:rPr lang="en-US" dirty="0" err="1"/>
              <a:t>display_name</a:t>
            </a:r>
            <a:r>
              <a:rPr lang="en-US" dirty="0"/>
              <a:t> is called without an argument, it will assign name to Sami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display_name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Output: Sami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display_name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“James”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Outputs: James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display_name</a:t>
            </a:r>
            <a:r>
              <a:rPr lang="en-US" dirty="0"/>
              <a:t>(name=</a:t>
            </a:r>
            <a:r>
              <a:rPr lang="en-US" dirty="0">
                <a:solidFill>
                  <a:srgbClr val="FFC000"/>
                </a:solidFill>
              </a:rPr>
              <a:t>“Jill”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Outputs: Jill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8FE3-4E4E-44B5-9DC2-14EEBB66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29A3-C348-4CD9-B307-E6913691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60561"/>
            <a:ext cx="9753600" cy="4411639"/>
          </a:xfrm>
        </p:spPr>
        <p:txBody>
          <a:bodyPr>
            <a:normAutofit/>
          </a:bodyPr>
          <a:lstStyle/>
          <a:p>
            <a:r>
              <a:rPr lang="en-US" dirty="0"/>
              <a:t>A default(optional) argument must not come before a positional(required) argument</a:t>
            </a:r>
          </a:p>
          <a:p>
            <a:r>
              <a:rPr lang="en-US" dirty="0"/>
              <a:t>A function that will work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display_info</a:t>
            </a:r>
            <a:r>
              <a:rPr lang="en-US" dirty="0"/>
              <a:t>(age, name=</a:t>
            </a:r>
            <a:r>
              <a:rPr lang="en-US" dirty="0">
                <a:solidFill>
                  <a:srgbClr val="FFC000"/>
                </a:solidFill>
              </a:rPr>
              <a:t>“joe”</a:t>
            </a:r>
            <a:r>
              <a:rPr lang="en-US" dirty="0"/>
              <a:t>):</a:t>
            </a:r>
          </a:p>
          <a:p>
            <a:pPr marL="530352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(age)</a:t>
            </a:r>
          </a:p>
          <a:p>
            <a:pPr marL="530352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r>
              <a:rPr lang="en-US" dirty="0"/>
              <a:t>A function that will </a:t>
            </a:r>
            <a:r>
              <a:rPr lang="en-US" b="1" dirty="0"/>
              <a:t>NOT</a:t>
            </a:r>
            <a:r>
              <a:rPr lang="en-US" dirty="0"/>
              <a:t> work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display_info</a:t>
            </a:r>
            <a:r>
              <a:rPr lang="en-US" dirty="0"/>
              <a:t>(name=</a:t>
            </a:r>
            <a:r>
              <a:rPr lang="en-US" dirty="0">
                <a:solidFill>
                  <a:srgbClr val="FFC000"/>
                </a:solidFill>
              </a:rPr>
              <a:t>“joe”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age):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(age)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530352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3428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117</TotalTime>
  <Words>492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Function</vt:lpstr>
      <vt:lpstr>What is a function? </vt:lpstr>
      <vt:lpstr>Defining a function</vt:lpstr>
      <vt:lpstr>What is an argument?</vt:lpstr>
      <vt:lpstr>Running a function</vt:lpstr>
      <vt:lpstr>Return</vt:lpstr>
      <vt:lpstr>Default(optional) arguments</vt:lpstr>
      <vt:lpstr>More on default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Sami</dc:creator>
  <cp:lastModifiedBy>Sami</cp:lastModifiedBy>
  <cp:revision>20</cp:revision>
  <dcterms:created xsi:type="dcterms:W3CDTF">2018-06-22T22:16:46Z</dcterms:created>
  <dcterms:modified xsi:type="dcterms:W3CDTF">2018-06-23T01:31:12Z</dcterms:modified>
</cp:coreProperties>
</file>