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496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790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76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18D702-E221-4BDD-A205-DE42EC23A4B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FDFE7B-ADE9-479E-ACAA-423BEFB9A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A051-5F18-4DE6-811F-4207C6C24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1F498-16EE-4C18-950A-214EA29BB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7419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88DD-DCC9-4D58-84E3-2B7F89B9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E09A-9E8D-4F97-980A-C21A8A6A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data structure that can store a group of items</a:t>
            </a:r>
          </a:p>
          <a:p>
            <a:r>
              <a:rPr lang="en-US" dirty="0"/>
              <a:t>A list is denoted by a pair of square brackets []</a:t>
            </a:r>
          </a:p>
          <a:p>
            <a:r>
              <a:rPr lang="en-US" dirty="0"/>
              <a:t>Items in a list are separated by a commas.</a:t>
            </a:r>
          </a:p>
          <a:p>
            <a:r>
              <a:rPr lang="en-US" dirty="0"/>
              <a:t>Lists are zero based index, the first item is at the zeroth index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FC08-D3E9-417D-A13C-D409E0B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D183-A9FF-41E2-B056-69E98D38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fruits I enjoy</a:t>
            </a:r>
          </a:p>
          <a:p>
            <a:pPr marL="530352" lvl="1" indent="0">
              <a:buNone/>
            </a:pPr>
            <a:r>
              <a:rPr lang="en-US" dirty="0"/>
              <a:t>fruits = [ </a:t>
            </a:r>
            <a:r>
              <a:rPr lang="en-US" dirty="0">
                <a:solidFill>
                  <a:srgbClr val="FFC000"/>
                </a:solidFill>
              </a:rPr>
              <a:t>“apple”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“kiwi”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“cherry”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“Mango” </a:t>
            </a:r>
            <a:r>
              <a:rPr lang="en-US" dirty="0"/>
              <a:t>] 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A list of girls I’ve dated</a:t>
            </a:r>
          </a:p>
          <a:p>
            <a:pPr marL="530352" lvl="1" indent="0">
              <a:buNone/>
            </a:pPr>
            <a:r>
              <a:rPr lang="en-US" dirty="0"/>
              <a:t>girls_dated = [] </a:t>
            </a:r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050F-7782-4F96-83CA-52809373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4370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en-US" dirty="0"/>
              <a:t>Items with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96A-8ACB-44A5-BD51-93F30A55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3" y="1610435"/>
            <a:ext cx="11068335" cy="5049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names = [ </a:t>
            </a:r>
            <a:r>
              <a:rPr lang="en-US" dirty="0">
                <a:solidFill>
                  <a:srgbClr val="FFC000"/>
                </a:solidFill>
              </a:rPr>
              <a:t>“Lina”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“Jessica”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“Mary”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[     0,            1,              2   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 [    -3,           -2,             -1  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Lina = names[0]</a:t>
            </a:r>
          </a:p>
          <a:p>
            <a:pPr marL="0" indent="0">
              <a:buNone/>
            </a:pPr>
            <a:r>
              <a:rPr lang="en-US" dirty="0"/>
              <a:t>Mary = names[2]</a:t>
            </a:r>
          </a:p>
          <a:p>
            <a:pPr marL="0" indent="0">
              <a:buNone/>
            </a:pPr>
            <a:r>
              <a:rPr lang="en-US" dirty="0"/>
              <a:t>Jessica = names[1]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 index of negative one will return the last item in the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Lina = names[-3]</a:t>
            </a:r>
          </a:p>
          <a:p>
            <a:pPr marL="0" indent="0">
              <a:buNone/>
            </a:pPr>
            <a:r>
              <a:rPr lang="en-US" dirty="0"/>
              <a:t>Mary = names[-1]</a:t>
            </a:r>
          </a:p>
          <a:p>
            <a:pPr marL="0" indent="0">
              <a:buNone/>
            </a:pPr>
            <a:r>
              <a:rPr lang="en-US" dirty="0"/>
              <a:t>Jessica = names[-2]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D639-784D-42BC-836E-5C9DEBB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3" y="290015"/>
            <a:ext cx="9601200" cy="706272"/>
          </a:xfrm>
        </p:spPr>
        <p:txBody>
          <a:bodyPr/>
          <a:lstStyle/>
          <a:p>
            <a:r>
              <a:rPr lang="en-US" dirty="0"/>
              <a:t>Adding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3C68-636D-4608-B4BF-DC1F6B09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3" y="1310185"/>
            <a:ext cx="10617959" cy="4872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Append is used for adding an item to the end of a list</a:t>
            </a:r>
          </a:p>
          <a:p>
            <a:pPr marL="0" indent="0">
              <a:buNone/>
            </a:pPr>
            <a:r>
              <a:rPr lang="en-US" dirty="0"/>
              <a:t>fruits = [ </a:t>
            </a:r>
            <a:r>
              <a:rPr lang="en-US" dirty="0">
                <a:solidFill>
                  <a:srgbClr val="FFC000"/>
                </a:solidFill>
              </a:rPr>
              <a:t>“Orange”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“Blueberries”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fruit to the end of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fruits.append</a:t>
            </a: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“Clementine”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fruits.append</a:t>
            </a: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“Cranberries”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 the list of fruits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(fruits)</a:t>
            </a:r>
          </a:p>
          <a:p>
            <a:pPr marL="530352" lvl="1" indent="0">
              <a:buNone/>
            </a:pPr>
            <a:r>
              <a:rPr lang="en-US" dirty="0"/>
              <a:t>Output: [ </a:t>
            </a:r>
            <a:r>
              <a:rPr lang="en-US" dirty="0">
                <a:solidFill>
                  <a:srgbClr val="FFC000"/>
                </a:solidFill>
              </a:rPr>
              <a:t>“Orange”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“Blueberries”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“Clementine”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“Cranberries” 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38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BEE5-E49B-4D7C-8526-A56C2902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9179-B54A-4900-9EEB-E7F33B2A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556543" cy="4442346"/>
          </a:xfrm>
        </p:spPr>
        <p:txBody>
          <a:bodyPr/>
          <a:lstStyle/>
          <a:p>
            <a:r>
              <a:rPr lang="en-US" dirty="0"/>
              <a:t>Pop is a function for removing an item at a certain index. The pop will return the value that it removed from the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colors = [ </a:t>
            </a:r>
            <a:r>
              <a:rPr lang="en-US" dirty="0">
                <a:solidFill>
                  <a:srgbClr val="FFC000"/>
                </a:solidFill>
              </a:rPr>
              <a:t>“Blue”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“Red”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“White” </a:t>
            </a:r>
            <a:r>
              <a:rPr lang="en-US" dirty="0"/>
              <a:t>]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     0,             1,            2       ]	</a:t>
            </a:r>
          </a:p>
          <a:p>
            <a:pPr marL="987552" lvl="2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blue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colors.pop</a:t>
            </a:r>
            <a:r>
              <a:rPr lang="en-US" dirty="0">
                <a:solidFill>
                  <a:schemeClr val="tx1"/>
                </a:solidFill>
              </a:rPr>
              <a:t>(0)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</a:p>
          <a:p>
            <a:pPr marL="987552" lvl="2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(colors)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Output:  [ </a:t>
            </a:r>
            <a:r>
              <a:rPr lang="en-US" dirty="0">
                <a:solidFill>
                  <a:srgbClr val="FFC000"/>
                </a:solidFill>
              </a:rPr>
              <a:t>“Red”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>
                <a:solidFill>
                  <a:srgbClr val="FFC000"/>
                </a:solidFill>
              </a:rPr>
              <a:t>“White” </a:t>
            </a:r>
            <a:r>
              <a:rPr lang="en-US" dirty="0">
                <a:solidFill>
                  <a:schemeClr val="tx1"/>
                </a:solidFill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98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350</TotalTime>
  <Words>199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List</vt:lpstr>
      <vt:lpstr>What is a list?</vt:lpstr>
      <vt:lpstr>Declaring a list</vt:lpstr>
      <vt:lpstr>Items with index</vt:lpstr>
      <vt:lpstr>Adding values</vt:lpstr>
      <vt:lpstr>Removing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Sami</dc:creator>
  <cp:lastModifiedBy>Sami</cp:lastModifiedBy>
  <cp:revision>14</cp:revision>
  <dcterms:created xsi:type="dcterms:W3CDTF">2018-07-02T14:18:21Z</dcterms:created>
  <dcterms:modified xsi:type="dcterms:W3CDTF">2018-07-02T20:08:50Z</dcterms:modified>
</cp:coreProperties>
</file>