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42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7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5EF746-3B79-49B6-985F-6AD2C727E126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549622-C72F-48A5-AB4A-787F6A455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30A-666A-4822-8443-BB91CA781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16F25-8321-4982-9F7A-168DE4180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180469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41C1-27AE-48F0-A9C0-1753AEDA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tuple?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3A8-F632-4E96-9A3A-CF666A8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tuples is like a list, you can use tuple to store data, the only difference is that a tuple is static, which means a tuple can be change once create.</a:t>
            </a:r>
          </a:p>
          <a:p>
            <a:r>
              <a:rPr lang="en-US" dirty="0"/>
              <a:t>A tuple is denoted by a pair of parentheses().</a:t>
            </a:r>
          </a:p>
          <a:p>
            <a:r>
              <a:rPr lang="en-US" dirty="0"/>
              <a:t>Anything inside a pair of parentheses is inside a tuple.</a:t>
            </a:r>
          </a:p>
          <a:p>
            <a:r>
              <a:rPr lang="en-US" dirty="0"/>
              <a:t>Items inside a tuple are separated by a comma.</a:t>
            </a:r>
          </a:p>
          <a:p>
            <a:r>
              <a:rPr lang="en-US" dirty="0"/>
              <a:t>Unlike a list, you cannot add or remove items from a tuple.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3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B50-3DA6-4ED0-AAEE-C16F66AC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7C94-9DA8-41EC-ADBF-293925E9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2949"/>
            <a:ext cx="8825659" cy="421715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my_empty_tuple</a:t>
            </a:r>
            <a:r>
              <a:rPr lang="en-US" dirty="0"/>
              <a:t> = () </a:t>
            </a:r>
          </a:p>
          <a:p>
            <a:pPr marL="0" indent="0">
              <a:buNone/>
            </a:pPr>
            <a:r>
              <a:rPr lang="en-US" dirty="0"/>
              <a:t>alphas = ( </a:t>
            </a:r>
            <a:r>
              <a:rPr lang="en-US" dirty="0">
                <a:solidFill>
                  <a:srgbClr val="FFC000"/>
                </a:solidFill>
              </a:rPr>
              <a:t>“a”</a:t>
            </a:r>
            <a:r>
              <a:rPr lang="en-US" dirty="0"/>
              <a:t> , </a:t>
            </a:r>
            <a:r>
              <a:rPr lang="en-US" dirty="0">
                <a:solidFill>
                  <a:srgbClr val="FFC000"/>
                </a:solidFill>
              </a:rPr>
              <a:t>“b”</a:t>
            </a:r>
            <a:r>
              <a:rPr lang="en-US" dirty="0"/>
              <a:t> ,  </a:t>
            </a:r>
            <a:r>
              <a:rPr lang="en-US" dirty="0">
                <a:solidFill>
                  <a:srgbClr val="FFC000"/>
                </a:solidFill>
              </a:rPr>
              <a:t>“c”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   0,     1,       2   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  [   -3,   -2,      -1  ]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first_item_in_tuple</a:t>
            </a:r>
            <a:r>
              <a:rPr lang="en-US" dirty="0">
                <a:solidFill>
                  <a:schemeClr val="tx1"/>
                </a:solidFill>
              </a:rPr>
              <a:t> =  alphas[0]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second_item_in_tuple</a:t>
            </a:r>
            <a:r>
              <a:rPr lang="en-US" dirty="0">
                <a:solidFill>
                  <a:schemeClr val="tx1"/>
                </a:solidFill>
              </a:rPr>
              <a:t> = alphas[1]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last_item_in_tuple</a:t>
            </a:r>
            <a:r>
              <a:rPr lang="en-US" dirty="0">
                <a:solidFill>
                  <a:schemeClr val="tx1"/>
                </a:solidFill>
              </a:rPr>
              <a:t> = alphas[-1]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second_to_last_item_in_tuple</a:t>
            </a:r>
            <a:r>
              <a:rPr lang="en-US" dirty="0">
                <a:solidFill>
                  <a:schemeClr val="tx1"/>
                </a:solidFill>
              </a:rPr>
              <a:t> = alpha[-2]</a:t>
            </a:r>
          </a:p>
          <a:p>
            <a:pPr marL="2743200" lvl="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7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1869-A837-4742-83A2-2615A0BD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CC04-25B2-4ECC-8621-3E885E9A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43" y="2074459"/>
            <a:ext cx="11805314" cy="4783541"/>
          </a:xfrm>
        </p:spPr>
        <p:txBody>
          <a:bodyPr/>
          <a:lstStyle/>
          <a:p>
            <a:r>
              <a:rPr lang="en-US" dirty="0"/>
              <a:t>What is for? </a:t>
            </a:r>
          </a:p>
          <a:p>
            <a:pPr lvl="1"/>
            <a:r>
              <a:rPr lang="en-US" dirty="0"/>
              <a:t>This function will return the index of a given item in a collection.</a:t>
            </a:r>
          </a:p>
          <a:p>
            <a:pPr marL="457200" lvl="1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“Mohamed”		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 err="1"/>
              <a:t>index_of_letter_h</a:t>
            </a:r>
            <a:r>
              <a:rPr lang="en-US" dirty="0"/>
              <a:t> = </a:t>
            </a:r>
            <a:r>
              <a:rPr lang="en-US" dirty="0" err="1"/>
              <a:t>name.index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“h”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variable </a:t>
            </a:r>
            <a:r>
              <a:rPr lang="en-US" dirty="0" err="1"/>
              <a:t>index_of_letter_h</a:t>
            </a:r>
            <a:r>
              <a:rPr lang="en-US" dirty="0"/>
              <a:t> will be assigned to 2 because the index of the letter is 2, the letter M is the index 0, and h has the index 2</a:t>
            </a:r>
          </a:p>
          <a:p>
            <a:pPr marL="0" indent="0">
              <a:buNone/>
            </a:pPr>
            <a:r>
              <a:rPr lang="en-US" dirty="0" err="1"/>
              <a:t>video_games</a:t>
            </a:r>
            <a:r>
              <a:rPr lang="en-US" dirty="0"/>
              <a:t> = [ </a:t>
            </a:r>
            <a:r>
              <a:rPr lang="en-US" dirty="0">
                <a:solidFill>
                  <a:srgbClr val="FFC000"/>
                </a:solidFill>
              </a:rPr>
              <a:t>“Black Ops III”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“Destiny 2”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“GTA V”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“Watch Dogs 2”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index_of_watch_dogs</a:t>
            </a:r>
            <a:r>
              <a:rPr lang="en-US" dirty="0"/>
              <a:t> = </a:t>
            </a:r>
            <a:r>
              <a:rPr lang="en-US" dirty="0" err="1"/>
              <a:t>video_games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“Watch Dogs 2”</a:t>
            </a:r>
            <a:r>
              <a:rPr lang="en-US" dirty="0"/>
              <a:t>)</a:t>
            </a:r>
          </a:p>
          <a:p>
            <a:r>
              <a:rPr lang="en-US" dirty="0"/>
              <a:t>The variable </a:t>
            </a:r>
            <a:r>
              <a:rPr lang="en-US" dirty="0" err="1"/>
              <a:t>index_of_watch_dogs</a:t>
            </a:r>
            <a:r>
              <a:rPr lang="en-US" dirty="0"/>
              <a:t> will be assigned to 3 because the index of Black Ops is 0</a:t>
            </a:r>
          </a:p>
          <a:p>
            <a:pPr marL="0" indent="0">
              <a:buNone/>
            </a:pPr>
            <a:r>
              <a:rPr lang="en-US" dirty="0"/>
              <a:t>alphas = ( </a:t>
            </a:r>
            <a:r>
              <a:rPr lang="en-US" dirty="0">
                <a:solidFill>
                  <a:srgbClr val="FFC000"/>
                </a:solidFill>
              </a:rPr>
              <a:t>“a”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“b”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“c”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index_of_letter_b</a:t>
            </a:r>
            <a:r>
              <a:rPr lang="en-US" dirty="0"/>
              <a:t> = </a:t>
            </a:r>
            <a:r>
              <a:rPr lang="en-US" dirty="0" err="1"/>
              <a:t>alpha.index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“b”</a:t>
            </a:r>
            <a:r>
              <a:rPr lang="en-US" dirty="0"/>
              <a:t>)</a:t>
            </a:r>
          </a:p>
          <a:p>
            <a:r>
              <a:rPr lang="en-US" dirty="0"/>
              <a:t>The  variable </a:t>
            </a:r>
            <a:r>
              <a:rPr lang="en-US" dirty="0" err="1"/>
              <a:t>index_of_letter_b</a:t>
            </a:r>
            <a:r>
              <a:rPr lang="en-US" dirty="0"/>
              <a:t> will be assigned to 1 because the index of </a:t>
            </a:r>
            <a:r>
              <a:rPr lang="en-US"/>
              <a:t>the letter a is 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4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993E-8CC2-4F19-952A-AB6132EE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8E26-C070-4E80-B760-5B4578B8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20" y="2166771"/>
            <a:ext cx="11491414" cy="4302268"/>
          </a:xfrm>
        </p:spPr>
        <p:txBody>
          <a:bodyPr/>
          <a:lstStyle/>
          <a:p>
            <a:r>
              <a:rPr lang="en-US" dirty="0"/>
              <a:t>What is the in statement?</a:t>
            </a:r>
          </a:p>
          <a:p>
            <a:pPr lvl="1"/>
            <a:r>
              <a:rPr lang="en-US" dirty="0"/>
              <a:t>It will return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if a certain value is in a collection, else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msg = “</a:t>
            </a:r>
            <a:r>
              <a:rPr lang="en-US" dirty="0">
                <a:solidFill>
                  <a:srgbClr val="FFC000"/>
                </a:solidFill>
              </a:rPr>
              <a:t>The future is scary, I’ve been there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scary_found</a:t>
            </a:r>
            <a:r>
              <a:rPr lang="en-US" dirty="0"/>
              <a:t> = (</a:t>
            </a:r>
            <a:r>
              <a:rPr lang="en-US" dirty="0">
                <a:solidFill>
                  <a:srgbClr val="FFC000"/>
                </a:solidFill>
              </a:rPr>
              <a:t>“scary” 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/>
              <a:t> msg)</a:t>
            </a:r>
          </a:p>
          <a:p>
            <a:r>
              <a:rPr lang="en-US" dirty="0"/>
              <a:t>The variable </a:t>
            </a:r>
            <a:r>
              <a:rPr lang="en-US" dirty="0" err="1"/>
              <a:t>scary_found</a:t>
            </a:r>
            <a:r>
              <a:rPr lang="en-US" dirty="0"/>
              <a:t> will be assigned to </a:t>
            </a:r>
            <a:r>
              <a:rPr lang="en-US" dirty="0">
                <a:solidFill>
                  <a:srgbClr val="00B050"/>
                </a:solidFill>
              </a:rPr>
              <a:t>True </a:t>
            </a:r>
            <a:r>
              <a:rPr lang="en-US" dirty="0">
                <a:solidFill>
                  <a:schemeClr val="tx1"/>
                </a:solidFill>
              </a:rPr>
              <a:t>because the word scary is in the string msg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fruits = [ </a:t>
            </a:r>
            <a:r>
              <a:rPr lang="en-US" dirty="0">
                <a:solidFill>
                  <a:srgbClr val="FFC000"/>
                </a:solidFill>
              </a:rPr>
              <a:t>“Kiwi”</a:t>
            </a:r>
            <a:r>
              <a:rPr lang="en-US" dirty="0">
                <a:solidFill>
                  <a:schemeClr val="tx1"/>
                </a:solidFill>
              </a:rPr>
              <a:t>,  </a:t>
            </a:r>
            <a:r>
              <a:rPr lang="en-US" dirty="0">
                <a:solidFill>
                  <a:srgbClr val="FFC000"/>
                </a:solidFill>
              </a:rPr>
              <a:t>“Watermelon”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apple_listed</a:t>
            </a:r>
            <a:r>
              <a:rPr lang="en-US" dirty="0">
                <a:solidFill>
                  <a:schemeClr val="tx1"/>
                </a:solidFill>
              </a:rPr>
              <a:t> = (</a:t>
            </a:r>
            <a:r>
              <a:rPr lang="en-US" dirty="0">
                <a:solidFill>
                  <a:srgbClr val="FFC000"/>
                </a:solidFill>
              </a:rPr>
              <a:t>“Apple” </a:t>
            </a:r>
            <a:r>
              <a:rPr lang="en-US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fruits )</a:t>
            </a:r>
          </a:p>
          <a:p>
            <a:r>
              <a:rPr lang="en-US" dirty="0">
                <a:solidFill>
                  <a:schemeClr val="tx1"/>
                </a:solidFill>
              </a:rPr>
              <a:t>The variable </a:t>
            </a:r>
            <a:r>
              <a:rPr lang="en-US" dirty="0" err="1">
                <a:solidFill>
                  <a:schemeClr val="tx1"/>
                </a:solidFill>
              </a:rPr>
              <a:t>apple_listed</a:t>
            </a:r>
            <a:r>
              <a:rPr lang="en-US" dirty="0">
                <a:solidFill>
                  <a:schemeClr val="tx1"/>
                </a:solidFill>
              </a:rPr>
              <a:t> will be assigned to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 because there is no apple in the list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2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242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Tuples</vt:lpstr>
      <vt:lpstr>What is a tuple? </vt:lpstr>
      <vt:lpstr>Creating a tuple</vt:lpstr>
      <vt:lpstr>Index function</vt:lpstr>
      <vt:lpstr>In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dc:creator>Sami</dc:creator>
  <cp:lastModifiedBy>Sami</cp:lastModifiedBy>
  <cp:revision>13</cp:revision>
  <dcterms:created xsi:type="dcterms:W3CDTF">2018-07-09T13:32:43Z</dcterms:created>
  <dcterms:modified xsi:type="dcterms:W3CDTF">2018-07-09T15:19:41Z</dcterms:modified>
</cp:coreProperties>
</file>