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79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513868-195C-473D-8980-D39ACC8D070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E3633D-B44F-4017-81BC-67EA54F80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Dict</a:t>
            </a:r>
            <a:r>
              <a:rPr lang="en-US" dirty="0"/>
              <a:t> is short for dictionary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Denoted by a curly brackets {}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items are separated by </a:t>
            </a:r>
            <a:r>
              <a:rPr lang="en-US" dirty="0" smtClean="0"/>
              <a:t>commas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dictionary can hold any datatype and data structure, including other </a:t>
            </a:r>
            <a:r>
              <a:rPr lang="en-US" dirty="0" err="1" smtClean="0"/>
              <a:t>dicts</a:t>
            </a:r>
            <a:r>
              <a:rPr lang="en-US" dirty="0" smtClean="0"/>
              <a:t>, classes, lists, tuples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836590"/>
            <a:ext cx="11247120" cy="42990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dictionary in Python is similar to a dictionary in real life. A real dictionary has a word and that word has a definition, and dictionaries Python are the same.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Example of a real dictionary: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seldom - not often; rarely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mundane - lacking interest or excitement; dull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Example of a Python dictionary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{ </a:t>
            </a:r>
            <a:r>
              <a:rPr lang="en-US" dirty="0" smtClean="0">
                <a:solidFill>
                  <a:srgbClr val="92D050"/>
                </a:solidFill>
              </a:rPr>
              <a:t>“seldom”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C000"/>
                </a:solidFill>
              </a:rPr>
              <a:t>“not often; rarely” 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92D050"/>
                </a:solidFill>
              </a:rPr>
              <a:t>“mundane”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C000"/>
                </a:solidFill>
              </a:rPr>
              <a:t>“lacking interest or excitement; dull”  </a:t>
            </a:r>
            <a:r>
              <a:rPr lang="en-US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 every dictionary there is a </a:t>
            </a:r>
            <a:r>
              <a:rPr lang="en-US" dirty="0" smtClean="0"/>
              <a:t>key(word</a:t>
            </a:r>
            <a:r>
              <a:rPr lang="en-US" dirty="0" smtClean="0"/>
              <a:t>) and a </a:t>
            </a:r>
            <a:r>
              <a:rPr lang="en-US" dirty="0" smtClean="0"/>
              <a:t>value(definition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 Python the key(word) and the value(definition) are separated by a </a:t>
            </a:r>
            <a:r>
              <a:rPr lang="en-US" dirty="0" smtClean="0"/>
              <a:t>colon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every dictionary there is a key(word) and each word has a value(definition)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7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Mohamed = {  </a:t>
            </a:r>
            <a:r>
              <a:rPr lang="en-US" dirty="0" smtClean="0">
                <a:solidFill>
                  <a:srgbClr val="92D050"/>
                </a:solidFill>
              </a:rPr>
              <a:t>“age”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20</a:t>
            </a:r>
            <a:r>
              <a:rPr lang="en-US" dirty="0" smtClean="0"/>
              <a:t>,    </a:t>
            </a:r>
            <a:r>
              <a:rPr lang="en-US" dirty="0" smtClean="0">
                <a:solidFill>
                  <a:srgbClr val="92D050"/>
                </a:solidFill>
              </a:rPr>
              <a:t>“hobby”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C000"/>
                </a:solidFill>
              </a:rPr>
              <a:t>“sleeping”</a:t>
            </a:r>
            <a:r>
              <a:rPr lang="en-US" dirty="0" smtClean="0"/>
              <a:t>,     </a:t>
            </a:r>
            <a:r>
              <a:rPr lang="en-US" dirty="0" smtClean="0">
                <a:solidFill>
                  <a:srgbClr val="92D050"/>
                </a:solidFill>
              </a:rPr>
              <a:t>“major”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C000"/>
                </a:solidFill>
              </a:rPr>
              <a:t>“software </a:t>
            </a:r>
            <a:r>
              <a:rPr lang="en-US" dirty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ev”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age = Mohamed[</a:t>
            </a:r>
            <a:r>
              <a:rPr lang="en-US" dirty="0" smtClean="0">
                <a:solidFill>
                  <a:srgbClr val="92D050"/>
                </a:solidFill>
              </a:rPr>
              <a:t>“age”</a:t>
            </a:r>
            <a:r>
              <a:rPr lang="en-US" dirty="0" smtClean="0"/>
              <a:t>]</a:t>
            </a:r>
          </a:p>
          <a:p>
            <a:r>
              <a:rPr lang="en-US" dirty="0" smtClean="0"/>
              <a:t>hobby = Mohamed[</a:t>
            </a:r>
            <a:r>
              <a:rPr lang="en-US" dirty="0" smtClean="0">
                <a:solidFill>
                  <a:srgbClr val="92D050"/>
                </a:solidFill>
              </a:rPr>
              <a:t>“hobby”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major  = Mohamed[</a:t>
            </a:r>
            <a:r>
              <a:rPr lang="en-US" dirty="0" smtClean="0">
                <a:solidFill>
                  <a:srgbClr val="92D050"/>
                </a:solidFill>
              </a:rPr>
              <a:t>“major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: If you tell Python to look up the value(definition) of the key(word) age in the dictionary named Mohamed it will give a value(definition) of 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1602"/>
          </a:xfrm>
        </p:spPr>
        <p:txBody>
          <a:bodyPr/>
          <a:lstStyle/>
          <a:p>
            <a:r>
              <a:rPr lang="en-US" dirty="0" smtClean="0"/>
              <a:t>Outline: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dict_name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] = </a:t>
            </a:r>
            <a:r>
              <a:rPr lang="en-US" dirty="0" smtClean="0">
                <a:solidFill>
                  <a:srgbClr val="FFC000"/>
                </a:solidFill>
              </a:rPr>
              <a:t>value</a:t>
            </a:r>
          </a:p>
          <a:p>
            <a:r>
              <a:rPr lang="en-US" dirty="0" smtClean="0"/>
              <a:t>Sami = { }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 empty dictionary named Sami</a:t>
            </a:r>
          </a:p>
          <a:p>
            <a:r>
              <a:rPr lang="en-US" dirty="0" smtClean="0"/>
              <a:t>Sami[</a:t>
            </a:r>
            <a:r>
              <a:rPr lang="en-US" dirty="0" smtClean="0">
                <a:solidFill>
                  <a:srgbClr val="92D050"/>
                </a:solidFill>
              </a:rPr>
              <a:t>“age”</a:t>
            </a:r>
            <a:r>
              <a:rPr lang="en-US" dirty="0" smtClean="0"/>
              <a:t>]  =  </a:t>
            </a:r>
            <a:r>
              <a:rPr lang="en-US" dirty="0" smtClean="0">
                <a:solidFill>
                  <a:srgbClr val="FFC000"/>
                </a:solidFill>
              </a:rPr>
              <a:t>20</a:t>
            </a:r>
          </a:p>
          <a:p>
            <a:r>
              <a:rPr lang="en-US" dirty="0" smtClean="0"/>
              <a:t>Sami[</a:t>
            </a:r>
            <a:r>
              <a:rPr lang="en-US" dirty="0" smtClean="0">
                <a:solidFill>
                  <a:srgbClr val="92D050"/>
                </a:solidFill>
              </a:rPr>
              <a:t>“hobby”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rgbClr val="FFC000"/>
                </a:solidFill>
              </a:rPr>
              <a:t>“programming”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/>
              <a:t>Sami[</a:t>
            </a:r>
            <a:r>
              <a:rPr lang="en-US" dirty="0" smtClean="0">
                <a:solidFill>
                  <a:srgbClr val="92D050"/>
                </a:solidFill>
              </a:rPr>
              <a:t>“major”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rgbClr val="FFC000"/>
                </a:solidFill>
              </a:rPr>
              <a:t>“software dev”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Sami[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 err="1" smtClean="0">
                <a:solidFill>
                  <a:srgbClr val="92D050"/>
                </a:solidFill>
              </a:rPr>
              <a:t>isBroke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FFC000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Sami[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 err="1" smtClean="0">
                <a:solidFill>
                  <a:srgbClr val="92D050"/>
                </a:solidFill>
              </a:rPr>
              <a:t>fav_fruits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] = [ </a:t>
            </a:r>
            <a:r>
              <a:rPr lang="en-US" dirty="0" smtClean="0">
                <a:solidFill>
                  <a:srgbClr val="FFC000"/>
                </a:solidFill>
              </a:rPr>
              <a:t>“apple”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“mango”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“Strawberry”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Sami[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 err="1" smtClean="0">
                <a:solidFill>
                  <a:srgbClr val="92D050"/>
                </a:solidFill>
              </a:rPr>
              <a:t>fav_games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] = (</a:t>
            </a:r>
            <a:r>
              <a:rPr lang="en-US" dirty="0" smtClean="0">
                <a:solidFill>
                  <a:srgbClr val="FFC000"/>
                </a:solidFill>
              </a:rPr>
              <a:t>“COD”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 “GTA”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82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 = {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>
                <a:solidFill>
                  <a:srgbClr val="92D050"/>
                </a:solidFill>
              </a:rPr>
              <a:t>age”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20</a:t>
            </a:r>
            <a:r>
              <a:rPr lang="en-US" dirty="0"/>
              <a:t>,    </a:t>
            </a:r>
            <a:r>
              <a:rPr lang="en-US" dirty="0">
                <a:solidFill>
                  <a:srgbClr val="92D050"/>
                </a:solidFill>
              </a:rPr>
              <a:t>“hobby”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“sleeping”</a:t>
            </a:r>
            <a:r>
              <a:rPr lang="en-US" dirty="0"/>
              <a:t>,     </a:t>
            </a:r>
            <a:r>
              <a:rPr lang="en-US" dirty="0">
                <a:solidFill>
                  <a:srgbClr val="92D050"/>
                </a:solidFill>
              </a:rPr>
              <a:t>“major”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“software dev</a:t>
            </a:r>
            <a:r>
              <a:rPr lang="en-US" dirty="0" smtClean="0">
                <a:solidFill>
                  <a:srgbClr val="FFC000"/>
                </a:solidFill>
              </a:rPr>
              <a:t>”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The pop function will remove and return the value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hobby = </a:t>
            </a:r>
            <a:r>
              <a:rPr lang="en-US" dirty="0" err="1" smtClean="0"/>
              <a:t>Mohamed.</a:t>
            </a:r>
            <a:r>
              <a:rPr lang="en-US" dirty="0" err="1" smtClean="0">
                <a:solidFill>
                  <a:srgbClr val="00B0F0"/>
                </a:solidFill>
              </a:rPr>
              <a:t>pop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“hobby”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print</a:t>
            </a:r>
            <a:r>
              <a:rPr lang="en-US" dirty="0" smtClean="0"/>
              <a:t>(Mohamed)</a:t>
            </a:r>
          </a:p>
          <a:p>
            <a:r>
              <a:rPr lang="en-US" dirty="0" smtClean="0"/>
              <a:t>Output: </a:t>
            </a:r>
          </a:p>
          <a:p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/>
              <a:t>{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>
                <a:solidFill>
                  <a:srgbClr val="92D050"/>
                </a:solidFill>
              </a:rPr>
              <a:t>age”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20</a:t>
            </a:r>
            <a:r>
              <a:rPr lang="en-US" dirty="0"/>
              <a:t>,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>
                <a:solidFill>
                  <a:srgbClr val="92D050"/>
                </a:solidFill>
              </a:rPr>
              <a:t>major”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“software dev”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74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loop will only grab the </a:t>
            </a:r>
            <a:r>
              <a:rPr lang="en-US" dirty="0" smtClean="0"/>
              <a:t>keys(words) </a:t>
            </a:r>
            <a:r>
              <a:rPr lang="en-US" dirty="0" smtClean="0"/>
              <a:t>that are in a dictionary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Mohamed </a:t>
            </a:r>
            <a:r>
              <a:rPr lang="en-US" dirty="0"/>
              <a:t>= {  </a:t>
            </a:r>
            <a:r>
              <a:rPr lang="en-US" dirty="0">
                <a:solidFill>
                  <a:srgbClr val="92D050"/>
                </a:solidFill>
              </a:rPr>
              <a:t>“age”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20</a:t>
            </a:r>
            <a:r>
              <a:rPr lang="en-US" dirty="0"/>
              <a:t>,    </a:t>
            </a:r>
            <a:r>
              <a:rPr lang="en-US" dirty="0">
                <a:solidFill>
                  <a:srgbClr val="92D050"/>
                </a:solidFill>
              </a:rPr>
              <a:t>“hobby”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“sleeping”</a:t>
            </a:r>
            <a:r>
              <a:rPr lang="en-US" dirty="0"/>
              <a:t>,     </a:t>
            </a:r>
            <a:r>
              <a:rPr lang="en-US" dirty="0">
                <a:solidFill>
                  <a:srgbClr val="92D050"/>
                </a:solidFill>
              </a:rPr>
              <a:t>“major”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“software dev”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key</a:t>
            </a:r>
            <a:r>
              <a:rPr lang="en-US" dirty="0" smtClean="0">
                <a:solidFill>
                  <a:srgbClr val="C00000"/>
                </a:solidFill>
              </a:rPr>
              <a:t> in </a:t>
            </a:r>
            <a:r>
              <a:rPr lang="en-US" dirty="0" smtClean="0"/>
              <a:t>Mohamed: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print</a:t>
            </a:r>
            <a:r>
              <a:rPr lang="en-US" dirty="0" smtClean="0"/>
              <a:t>(key)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“age”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“hobby”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“major”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2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 = {  </a:t>
            </a:r>
            <a:r>
              <a:rPr lang="en-US" dirty="0">
                <a:solidFill>
                  <a:srgbClr val="92D050"/>
                </a:solidFill>
              </a:rPr>
              <a:t>“age”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20</a:t>
            </a:r>
            <a:r>
              <a:rPr lang="en-US" dirty="0"/>
              <a:t>,    </a:t>
            </a:r>
            <a:r>
              <a:rPr lang="en-US" dirty="0">
                <a:solidFill>
                  <a:srgbClr val="92D050"/>
                </a:solidFill>
              </a:rPr>
              <a:t>“hobby”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“sleeping”</a:t>
            </a:r>
            <a:r>
              <a:rPr lang="en-US" dirty="0"/>
              <a:t>,     </a:t>
            </a:r>
            <a:r>
              <a:rPr lang="en-US" dirty="0">
                <a:solidFill>
                  <a:srgbClr val="92D050"/>
                </a:solidFill>
              </a:rPr>
              <a:t>“major”</a:t>
            </a:r>
            <a:r>
              <a:rPr lang="en-US" dirty="0"/>
              <a:t>:  </a:t>
            </a:r>
            <a:r>
              <a:rPr lang="en-US" dirty="0">
                <a:solidFill>
                  <a:srgbClr val="FFC000"/>
                </a:solidFill>
              </a:rPr>
              <a:t>“software dev”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/>
              <a:t> key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/>
              <a:t>Mohamed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 = Mohamed[key]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print</a:t>
            </a:r>
            <a:r>
              <a:rPr lang="en-US" dirty="0" smtClean="0"/>
              <a:t>(value)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“sleeping”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“software dev”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17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442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Dict</vt:lpstr>
      <vt:lpstr>What is it?</vt:lpstr>
      <vt:lpstr>Structure</vt:lpstr>
      <vt:lpstr>Example</vt:lpstr>
      <vt:lpstr>Adding items</vt:lpstr>
      <vt:lpstr>Removing items</vt:lpstr>
      <vt:lpstr>Looping</vt:lpstr>
      <vt:lpstr>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</dc:title>
  <dc:creator>Mohamed</dc:creator>
  <cp:lastModifiedBy>Mohamed</cp:lastModifiedBy>
  <cp:revision>16</cp:revision>
  <dcterms:created xsi:type="dcterms:W3CDTF">2018-07-11T14:56:27Z</dcterms:created>
  <dcterms:modified xsi:type="dcterms:W3CDTF">2018-07-11T21:04:11Z</dcterms:modified>
</cp:coreProperties>
</file>