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0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8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9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8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4665AB-1EFB-48C5-9A13-D8B93C9C5AEC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BBDABA0-5228-4A52-9DEC-82C5AE40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op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A479-657F-4EDE-AD6E-EEBE099E1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4506F-3384-4743-8C5F-E14B80ECD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298795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561C-23F0-4C7A-8F3C-325F0713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41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C74B-EDBE-4350-B7BF-02675F02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46909"/>
            <a:ext cx="8595360" cy="5264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According to </a:t>
            </a:r>
            <a:r>
              <a:rPr lang="en-US" dirty="0">
                <a:hlinkClick r:id="rId2"/>
              </a:rPr>
              <a:t>this</a:t>
            </a:r>
            <a:r>
              <a:rPr lang="en-US" dirty="0"/>
              <a:t> the following characters have the following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448D55-AE12-4CE9-9533-BC9BA116D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34986"/>
              </p:ext>
            </p:extLst>
          </p:nvPr>
        </p:nvGraphicFramePr>
        <p:xfrm>
          <a:off x="498764" y="2295468"/>
          <a:ext cx="103724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818">
                  <a:extLst>
                    <a:ext uri="{9D8B030D-6E8A-4147-A177-3AD203B41FA5}">
                      <a16:colId xmlns:a16="http://schemas.microsoft.com/office/drawing/2014/main" val="4088904936"/>
                    </a:ext>
                  </a:extLst>
                </a:gridCol>
                <a:gridCol w="8386620">
                  <a:extLst>
                    <a:ext uri="{9D8B030D-6E8A-4147-A177-3AD203B41FA5}">
                      <a16:colId xmlns:a16="http://schemas.microsoft.com/office/drawing/2014/main" val="63982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9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the file for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dirty="0"/>
                        <a:t>eading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8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the file for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dirty="0"/>
                        <a:t>riting, write over existing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1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the file for writing, but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dirty="0"/>
                        <a:t>ppend, don’t write over existing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9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the file and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dirty="0"/>
                        <a:t>ead in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dirty="0"/>
                        <a:t>ext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1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wt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the file and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dirty="0"/>
                        <a:t>rite in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dirty="0"/>
                        <a:t>ext mode, write over existing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the file for writing, but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dirty="0"/>
                        <a:t>ppend in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dirty="0"/>
                        <a:t>ext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1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rb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the file for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dirty="0"/>
                        <a:t>eading in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dirty="0"/>
                        <a:t>inary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1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wb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the file for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dirty="0"/>
                        <a:t>riting in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dirty="0"/>
                        <a:t>inary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2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ab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the file for writing, but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dirty="0"/>
                        <a:t>ppend in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dirty="0"/>
                        <a:t>inary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21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87E8-4835-45DF-B759-C491077E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19479"/>
            <a:ext cx="10571998" cy="970450"/>
          </a:xfrm>
        </p:spPr>
        <p:txBody>
          <a:bodyPr/>
          <a:lstStyle/>
          <a:p>
            <a:r>
              <a:rPr lang="en-US" dirty="0"/>
              <a:t>Write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ACEF-AAF1-4A25-A039-555222C6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1631161"/>
            <a:ext cx="10554574" cy="279305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file = “</a:t>
            </a:r>
            <a:r>
              <a:rPr lang="en-US" dirty="0">
                <a:solidFill>
                  <a:srgbClr val="FFC000"/>
                </a:solidFill>
              </a:rPr>
              <a:t>secret.txt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mode = “</a:t>
            </a:r>
            <a:r>
              <a:rPr lang="en-US" dirty="0" err="1">
                <a:solidFill>
                  <a:srgbClr val="C00000"/>
                </a:solidFill>
              </a:rPr>
              <a:t>wt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dirty="0"/>
              <a:t>data = “</a:t>
            </a:r>
            <a:r>
              <a:rPr lang="en-US" dirty="0">
                <a:solidFill>
                  <a:srgbClr val="FFC000"/>
                </a:solidFill>
              </a:rPr>
              <a:t>This is secret file</a:t>
            </a:r>
            <a:r>
              <a:rPr lang="en-US" dirty="0">
                <a:solidFill>
                  <a:srgbClr val="C00000"/>
                </a:solidFill>
              </a:rPr>
              <a:t>\</a:t>
            </a:r>
            <a:r>
              <a:rPr lang="en-US" dirty="0" err="1">
                <a:solidFill>
                  <a:srgbClr val="C00000"/>
                </a:solidFill>
              </a:rPr>
              <a:t>n</a:t>
            </a:r>
            <a:r>
              <a:rPr lang="en-US" dirty="0" err="1">
                <a:solidFill>
                  <a:srgbClr val="FFC000"/>
                </a:solidFill>
              </a:rPr>
              <a:t>Do</a:t>
            </a:r>
            <a:r>
              <a:rPr lang="en-US" dirty="0">
                <a:solidFill>
                  <a:srgbClr val="FFC000"/>
                </a:solidFill>
              </a:rPr>
              <a:t> not share</a:t>
            </a:r>
            <a:r>
              <a:rPr lang="en-US" dirty="0">
                <a:solidFill>
                  <a:srgbClr val="C00000"/>
                </a:solidFill>
              </a:rPr>
              <a:t>\n</a:t>
            </a:r>
            <a:r>
              <a:rPr lang="en-US" dirty="0"/>
              <a:t>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\n means add a newline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with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open</a:t>
            </a:r>
            <a:r>
              <a:rPr lang="en-US" dirty="0"/>
              <a:t>(file,  mode) </a:t>
            </a:r>
            <a:r>
              <a:rPr lang="en-US" dirty="0">
                <a:solidFill>
                  <a:srgbClr val="C0000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myfile.</a:t>
            </a:r>
            <a:r>
              <a:rPr lang="en-US" dirty="0" err="1">
                <a:solidFill>
                  <a:srgbClr val="00B0F0"/>
                </a:solidFill>
              </a:rPr>
              <a:t>write</a:t>
            </a:r>
            <a:r>
              <a:rPr lang="en-US" dirty="0"/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98709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2001-1280-4011-AEFE-E6A6B99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15231"/>
          </a:xfrm>
        </p:spPr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D4AE-E743-48B4-B728-2D7F1834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273581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file = “</a:t>
            </a:r>
            <a:r>
              <a:rPr lang="en-US" dirty="0">
                <a:solidFill>
                  <a:srgbClr val="FFC000"/>
                </a:solidFill>
              </a:rPr>
              <a:t>secret.txt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mode = “</a:t>
            </a:r>
            <a:r>
              <a:rPr lang="en-US" dirty="0">
                <a:solidFill>
                  <a:srgbClr val="C00000"/>
                </a:solidFill>
              </a:rPr>
              <a:t>rt</a:t>
            </a:r>
            <a:r>
              <a:rPr lang="en-US" dirty="0"/>
              <a:t>” 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with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open</a:t>
            </a:r>
            <a:r>
              <a:rPr lang="en-US" dirty="0"/>
              <a:t>(file,  mode) </a:t>
            </a:r>
            <a:r>
              <a:rPr lang="en-US" dirty="0">
                <a:solidFill>
                  <a:srgbClr val="C0000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/>
              <a:t> line </a:t>
            </a:r>
            <a:r>
              <a:rPr lang="en-US" dirty="0">
                <a:solidFill>
                  <a:srgbClr val="C0000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myfile.</a:t>
            </a:r>
            <a:r>
              <a:rPr lang="en-US" dirty="0" err="1">
                <a:solidFill>
                  <a:srgbClr val="00B0F0"/>
                </a:solidFill>
              </a:rPr>
              <a:t>readlines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>
                <a:solidFill>
                  <a:srgbClr val="00B0F0"/>
                </a:solidFill>
              </a:rPr>
              <a:t> print</a:t>
            </a:r>
            <a:r>
              <a:rPr lang="en-US" dirty="0"/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183478297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145</TotalTime>
  <Words>223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Metropolitan</vt:lpstr>
      <vt:lpstr>Open</vt:lpstr>
      <vt:lpstr>Modes</vt:lpstr>
      <vt:lpstr>Write a file</vt:lpstr>
      <vt:lpstr>Read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Input-Output</dc:title>
  <dc:creator>Mohamed</dc:creator>
  <cp:lastModifiedBy>Mohamed</cp:lastModifiedBy>
  <cp:revision>11</cp:revision>
  <dcterms:created xsi:type="dcterms:W3CDTF">2018-08-18T16:27:50Z</dcterms:created>
  <dcterms:modified xsi:type="dcterms:W3CDTF">2018-08-18T18:53:28Z</dcterms:modified>
</cp:coreProperties>
</file>