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B60DE-F6D0-4751-B17E-ACB57261EE7D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5D654-CF33-45DA-AAD8-073A7CA1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1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5D654-CF33-45DA-AAD8-073A7CA130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4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9824-3D57-4ED1-BC6F-2E792A0A1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94142-3646-4072-95FD-4819B1FFF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06A7F-79D5-49F0-AC1B-CFD4E613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095E-0C86-4048-9780-771A9F136EE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80BBC-2372-4C44-9CBB-35D6F85F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AB15B-4EA6-467C-BDF9-248C7043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F3B1-38A1-4712-B4FD-EA369CAF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85F3-8A24-499C-B472-A80FBC1C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00ECC-CEA1-4524-B4C8-3346C0B8A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A1CC5-0D11-442C-872D-4C7313FD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095E-0C86-4048-9780-771A9F136EE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9DA7-1BC8-4D90-948F-53696EAC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B73A-DA07-4594-96F9-B743197C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F3B1-38A1-4712-B4FD-EA369CAF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5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8EB98-43A0-4A53-B6F1-BBB3A88B7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5D753-4A17-41A0-8E2D-151E36A9E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F72EC-BFD3-4F5A-9B4A-AAE0B10A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095E-0C86-4048-9780-771A9F136EE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25349-1AE6-4235-94CF-93711B5C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0B35-D478-4CAF-84D7-3CE785A7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F3B1-38A1-4712-B4FD-EA369CAF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0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A866-70BF-4F09-99A3-B76FBEAD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51278-2555-4555-A1EE-6733B89A3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204E8-8C55-472B-9E18-1BA3A7B9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095E-0C86-4048-9780-771A9F136EE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2C58B-472F-4B65-AFCC-A5363924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7538-768A-463D-9DC0-DEAE31EE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F3B1-38A1-4712-B4FD-EA369CAF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1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4E81-8D2B-4CF7-AA9A-2B99D629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509E2-ADDF-44C2-B7F7-2F8C34ECA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BFDC7-6DB4-4A76-8270-80C1E4E0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095E-0C86-4048-9780-771A9F136EE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5D09A-EE49-4F0A-909D-0C408CC4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F9C09-107C-48A6-AE15-719A4CF4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F3B1-38A1-4712-B4FD-EA369CAF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6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232B-9395-4F12-B766-32085323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8EB6-3D42-49B6-BB94-9670E1A3C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8DA61-91D9-4152-AE49-C2BC1F630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F8C2C-DE35-4FE8-8DBC-0C5124F8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095E-0C86-4048-9780-771A9F136EE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0E079-31E3-4EA4-9B23-366F7985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41526-4501-40AA-B052-2A404BDE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F3B1-38A1-4712-B4FD-EA369CAF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2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A23F-FEDA-4DA5-9465-5EB8349E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392A2-D4AA-4FC8-A029-09124DE58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2185A-5872-419F-85EB-43E7D8E69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FC301-4E75-4029-8C3D-F23C2F798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C79A3-E616-43B7-A9FC-7EAFE6C47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02BBF-25E8-44F0-86F2-A0E0799F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095E-0C86-4048-9780-771A9F136EE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A1EA8-BFDD-450E-B79A-B8C8DC73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9EDA0-B108-4D9D-828B-58E94748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F3B1-38A1-4712-B4FD-EA369CAF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0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B830-315E-469D-AB54-97D3DDC9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E444F-D775-4A58-92D4-AA8194D5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095E-0C86-4048-9780-771A9F136EE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6558F-8244-4E7B-A0C3-74921A8D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869E9-0877-4071-AAF7-2AD791FA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F3B1-38A1-4712-B4FD-EA369CAF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6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8B0EE-220B-4011-92FE-AABB7E87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095E-0C86-4048-9780-771A9F136EE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C6F42-3D3D-48A1-91C0-D81F15F1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AC5B9-F9AE-43AF-85F8-1D487E0E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F3B1-38A1-4712-B4FD-EA369CAF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3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7A8D-F31A-41BB-99D8-DC1A3B96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D21B-2EAF-406A-9208-B4932A73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85FCD-AF4A-4BFD-AA19-E07C72321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DCF22-CCFF-452B-9069-F5338533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095E-0C86-4048-9780-771A9F136EE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FBF04-A071-4301-9895-D6637EEE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95B6E-E354-4075-B33B-5474F995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F3B1-38A1-4712-B4FD-EA369CAF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6448-50E5-4296-820A-B5E0E508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DD716-130A-4927-8E15-72A989901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87BB6-0A34-4EE8-9D5B-7F8AF5EF2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8BC69-BE28-4FC1-A915-FDF628CE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095E-0C86-4048-9780-771A9F136EE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E71F6-B68A-4B29-BB2A-A89B0BA2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A2D30-37BD-4D39-85CB-19E342DD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F3B1-38A1-4712-B4FD-EA369CAF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2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58873-39A1-456E-A52A-273351DD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FED11-B91D-4741-B1B1-A56978DDA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7F35-4AF5-439C-99E7-FAAB47BA2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7095E-0C86-4048-9780-771A9F136EEE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F1FD9-8929-4DAD-B12D-F08C5F497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738E2-0368-4364-978B-068EF718C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1F3B1-38A1-4712-B4FD-EA369CAFE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5E1D-EA60-4119-A6C3-914D01022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Args</a:t>
            </a:r>
            <a:r>
              <a:rPr lang="en-US" dirty="0"/>
              <a:t> &amp; </a:t>
            </a:r>
            <a:r>
              <a:rPr lang="en-US" dirty="0" err="1"/>
              <a:t>Kwargs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B411F-3CCD-4F9A-9B33-2DE6C177D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4A21-26DD-40B7-B610-620F5F07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4429-7167-4FA5-95CA-597BB9F9F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690688"/>
            <a:ext cx="10661073" cy="467143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Arguments(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args</a:t>
            </a:r>
            <a:r>
              <a:rPr lang="en-US" dirty="0"/>
              <a:t> will be saved into a tuple</a:t>
            </a:r>
          </a:p>
          <a:p>
            <a:pPr marL="457200" lvl="1" indent="0">
              <a:buNone/>
            </a:pPr>
            <a:r>
              <a:rPr lang="en-US" dirty="0"/>
              <a:t>def </a:t>
            </a:r>
            <a:r>
              <a:rPr lang="en-US" dirty="0" err="1"/>
              <a:t>my_func</a:t>
            </a:r>
            <a:r>
              <a:rPr lang="en-US" dirty="0"/>
              <a:t>(a, b, c):</a:t>
            </a:r>
          </a:p>
          <a:p>
            <a:pPr marL="914400" lvl="2" indent="0">
              <a:buNone/>
            </a:pPr>
            <a:r>
              <a:rPr lang="en-US" dirty="0"/>
              <a:t>pass</a:t>
            </a:r>
          </a:p>
          <a:p>
            <a:pPr lvl="1"/>
            <a:r>
              <a:rPr lang="en-US" dirty="0"/>
              <a:t>The parameters a, b, c are the </a:t>
            </a:r>
            <a:r>
              <a:rPr lang="en-US" dirty="0" err="1"/>
              <a:t>args</a:t>
            </a:r>
            <a:endParaRPr lang="en-US" dirty="0"/>
          </a:p>
          <a:p>
            <a:r>
              <a:rPr lang="en-US" dirty="0"/>
              <a:t>Key-word arguments(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kwargs</a:t>
            </a:r>
            <a:r>
              <a:rPr lang="en-US" dirty="0"/>
              <a:t> will be saved into a dictionary</a:t>
            </a:r>
          </a:p>
          <a:p>
            <a:pPr marL="457200" lvl="1" indent="0">
              <a:buNone/>
            </a:pPr>
            <a:r>
              <a:rPr lang="en-US" dirty="0"/>
              <a:t>def </a:t>
            </a:r>
            <a:r>
              <a:rPr lang="en-US" dirty="0" err="1"/>
              <a:t>my_func</a:t>
            </a:r>
            <a:r>
              <a:rPr lang="en-US" dirty="0"/>
              <a:t>(a, b, c=None):</a:t>
            </a:r>
          </a:p>
          <a:p>
            <a:pPr marL="914400" lvl="2" indent="0">
              <a:buNone/>
            </a:pPr>
            <a:r>
              <a:rPr lang="en-US" dirty="0"/>
              <a:t>pass</a:t>
            </a:r>
          </a:p>
          <a:p>
            <a:pPr lvl="1"/>
            <a:r>
              <a:rPr lang="en-US" dirty="0"/>
              <a:t>The parameters a, and b are </a:t>
            </a:r>
            <a:r>
              <a:rPr lang="en-US" dirty="0" err="1"/>
              <a:t>args</a:t>
            </a:r>
            <a:r>
              <a:rPr lang="en-US" dirty="0"/>
              <a:t>, and c is a </a:t>
            </a:r>
            <a:r>
              <a:rPr lang="en-US" dirty="0" err="1"/>
              <a:t>kwargs</a:t>
            </a:r>
            <a:r>
              <a:rPr lang="en-US" dirty="0"/>
              <a:t>.</a:t>
            </a:r>
          </a:p>
          <a:p>
            <a:r>
              <a:rPr lang="en-US" dirty="0" err="1"/>
              <a:t>Args</a:t>
            </a:r>
            <a:r>
              <a:rPr lang="en-US" dirty="0"/>
              <a:t> are any parameters that are positional </a:t>
            </a:r>
          </a:p>
          <a:p>
            <a:r>
              <a:rPr lang="en-US" dirty="0" err="1"/>
              <a:t>Kwargs</a:t>
            </a:r>
            <a:r>
              <a:rPr lang="en-US" dirty="0"/>
              <a:t> are any parameters that are optional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6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BBA9-EC29-4724-A4BD-5B9AC05B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Args</a:t>
            </a:r>
            <a:r>
              <a:rPr lang="en-US" dirty="0"/>
              <a:t>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E0408-FA9F-4281-A864-820D6A6EC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2276475"/>
            <a:ext cx="46577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4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DD7C-A0A4-42D3-83E8-7C3A6AB7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Kwargs</a:t>
            </a:r>
            <a:r>
              <a:rPr lang="en-US" dirty="0"/>
              <a:t>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1BEAE-67D4-47DD-8702-C34A41A9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508" y="2348573"/>
            <a:ext cx="5772727" cy="304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6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50F8-55A8-47C7-B43E-CB506579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ABF83-AF20-4439-93C7-999BD80C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55" y="1666874"/>
            <a:ext cx="5652654" cy="461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103</Words>
  <Application>Microsoft Office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Args &amp; Kwargs</vt:lpstr>
      <vt:lpstr>What are they?</vt:lpstr>
      <vt:lpstr>Args example</vt:lpstr>
      <vt:lpstr>Kwargs example</vt:lpstr>
      <vt:lpstr>Mixture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Args &amp; Kwargs</dc:title>
  <dc:creator>Mohamed</dc:creator>
  <cp:lastModifiedBy>Mohamed</cp:lastModifiedBy>
  <cp:revision>7</cp:revision>
  <dcterms:created xsi:type="dcterms:W3CDTF">2018-09-01T17:28:16Z</dcterms:created>
  <dcterms:modified xsi:type="dcterms:W3CDTF">2018-09-01T18:27:20Z</dcterms:modified>
</cp:coreProperties>
</file>