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9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5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92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1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8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F162D-77CC-4575-826D-36F0CCBE01E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56C74-7B54-4B09-BE05-47295A4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4EFD-38D3-4744-95FD-EC3CCC045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48679-FAD5-498C-916A-3D0E33B00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69618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0AF0-2861-47E9-ACEA-5DA384CE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88637"/>
            <a:ext cx="10018713" cy="995218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__init__.py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B539-5AED-470A-B393-2E6489A9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38927"/>
            <a:ext cx="10018713" cy="3124201"/>
          </a:xfrm>
        </p:spPr>
        <p:txBody>
          <a:bodyPr/>
          <a:lstStyle/>
          <a:p>
            <a:r>
              <a:rPr lang="en-US" dirty="0"/>
              <a:t>This is file must be created in every directory other than the main directory</a:t>
            </a:r>
          </a:p>
          <a:p>
            <a:r>
              <a:rPr lang="en-US" dirty="0"/>
              <a:t>If you create a lib directory inside the main directory, then that lib directory must have a file name </a:t>
            </a:r>
            <a:r>
              <a:rPr lang="en-US" dirty="0">
                <a:latin typeface="Baskerville Old Face" panose="02020602080505020303" pitchFamily="18" charset="0"/>
              </a:rPr>
              <a:t>__init__.py </a:t>
            </a:r>
            <a:endParaRPr lang="en-US" dirty="0"/>
          </a:p>
          <a:p>
            <a:r>
              <a:rPr lang="en-US" dirty="0"/>
              <a:t>For every new directory you create you must have a the </a:t>
            </a:r>
            <a:r>
              <a:rPr lang="en-US" dirty="0">
                <a:latin typeface="Baskerville Old Face" panose="02020602080505020303" pitchFamily="18" charset="0"/>
              </a:rPr>
              <a:t>__init__.py</a:t>
            </a:r>
            <a:r>
              <a:rPr lang="en-US" dirty="0"/>
              <a:t> file  in it</a:t>
            </a:r>
          </a:p>
          <a:p>
            <a:r>
              <a:rPr lang="en-US" dirty="0"/>
              <a:t>The </a:t>
            </a:r>
            <a:r>
              <a:rPr lang="en-US" dirty="0">
                <a:latin typeface="Baskerville Old Face" panose="02020602080505020303" pitchFamily="18" charset="0"/>
              </a:rPr>
              <a:t>__init__.py </a:t>
            </a:r>
            <a:r>
              <a:rPr lang="en-US" dirty="0"/>
              <a:t>file makes Python treat directories as packages.</a:t>
            </a:r>
          </a:p>
        </p:txBody>
      </p:sp>
    </p:spTree>
    <p:extLst>
      <p:ext uri="{BB962C8B-B14F-4D97-AF65-F5344CB8AC3E}">
        <p14:creationId xmlns:p14="http://schemas.microsoft.com/office/powerpoint/2010/main" val="349093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D77A-7600-460C-A05D-B666F187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7110"/>
            <a:ext cx="10018713" cy="884382"/>
          </a:xfrm>
        </p:spPr>
        <p:txBody>
          <a:bodyPr/>
          <a:lstStyle/>
          <a:p>
            <a:r>
              <a:rPr lang="en-US" dirty="0"/>
              <a:t>Import from child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215F-B177-4DC0-AC5D-87EFFF9A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510" y="2004291"/>
            <a:ext cx="10154514" cy="37869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path: lib/a.py</a:t>
            </a:r>
          </a:p>
          <a:p>
            <a:r>
              <a:rPr lang="en-US" dirty="0"/>
              <a:t>Second path: lib/src/b.py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lib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lib.src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b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a variable named letter from lib/src/b.py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lib.src.b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letter </a:t>
            </a:r>
            <a:r>
              <a:rPr lang="en-US" dirty="0">
                <a:solidFill>
                  <a:srgbClr val="C0000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letter_b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lib/src/c.py from lib/a.py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 .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c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./src/c.py  “.” means current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4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480B-B002-4985-969F-D9ECC0FC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from local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042A-A2D0-43B2-B275-BAA23BF5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666999"/>
            <a:ext cx="10283823" cy="3188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Path1: lib/src/b.py</a:t>
            </a:r>
          </a:p>
          <a:p>
            <a:r>
              <a:rPr lang="en-US" dirty="0"/>
              <a:t>Path2: lib/src/c.py</a:t>
            </a:r>
          </a:p>
          <a:p>
            <a:r>
              <a:rPr lang="en-US" dirty="0">
                <a:solidFill>
                  <a:srgbClr val="FF0000"/>
                </a:solidFill>
              </a:rPr>
              <a:t>Goal: </a:t>
            </a:r>
            <a:r>
              <a:rPr lang="en-US" dirty="0"/>
              <a:t>We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want to import lib/src/b.py from file lib/src/c.py</a:t>
            </a:r>
          </a:p>
          <a:p>
            <a:r>
              <a:rPr lang="en-US" dirty="0"/>
              <a:t>There are two ways to import from a local directory.</a:t>
            </a:r>
          </a:p>
          <a:p>
            <a:pPr lvl="1"/>
            <a:r>
              <a:rPr lang="en-US" dirty="0"/>
              <a:t>First way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lib.src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Second way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00000"/>
                </a:solidFill>
              </a:rPr>
              <a:t>from . import </a:t>
            </a:r>
            <a:r>
              <a:rPr lang="en-US" dirty="0"/>
              <a:t>b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from current directory import b, because b.py and c.py are in the same directory</a:t>
            </a:r>
          </a:p>
        </p:txBody>
      </p:sp>
    </p:spTree>
    <p:extLst>
      <p:ext uri="{BB962C8B-B14F-4D97-AF65-F5344CB8AC3E}">
        <p14:creationId xmlns:p14="http://schemas.microsoft.com/office/powerpoint/2010/main" val="210413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7DFD-C33A-43C9-9E04-2910EAD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from parent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9B0E-89C8-48A6-9C07-663395FEB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037" y="2537690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Path1: lib/config.py</a:t>
            </a:r>
          </a:p>
          <a:p>
            <a:r>
              <a:rPr lang="en-US" dirty="0"/>
              <a:t>Path2: lib/src/b.py</a:t>
            </a:r>
          </a:p>
          <a:p>
            <a:r>
              <a:rPr lang="en-US" dirty="0">
                <a:solidFill>
                  <a:srgbClr val="FF0000"/>
                </a:solidFill>
              </a:rPr>
              <a:t>Goal:</a:t>
            </a:r>
            <a:r>
              <a:rPr lang="en-US" dirty="0"/>
              <a:t> We want to import the lib/config.py from lib/src/b.py</a:t>
            </a:r>
          </a:p>
          <a:p>
            <a:r>
              <a:rPr lang="en-US" dirty="0"/>
              <a:t>There are two methods</a:t>
            </a:r>
          </a:p>
          <a:p>
            <a:pPr lvl="1"/>
            <a:r>
              <a:rPr lang="en-US" dirty="0"/>
              <a:t>First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lib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config</a:t>
            </a:r>
          </a:p>
          <a:p>
            <a:pPr lvl="1"/>
            <a:r>
              <a:rPr lang="en-US" dirty="0"/>
              <a:t>Second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00000"/>
                </a:solidFill>
              </a:rPr>
              <a:t>from .. import </a:t>
            </a:r>
            <a:r>
              <a:rPr lang="en-US" dirty="0"/>
              <a:t>config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.. means go up a directory, while . means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421414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6E1B-E942-4EFB-B39D-55A4520F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05D5-CA15-4909-994C-F7A24F5B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a file named </a:t>
            </a:r>
            <a:r>
              <a:rPr lang="en-US" dirty="0">
                <a:latin typeface="Baskerville Old Face" panose="02020602080505020303" pitchFamily="18" charset="0"/>
              </a:rPr>
              <a:t>__init__.py </a:t>
            </a:r>
            <a:r>
              <a:rPr lang="en-US" dirty="0"/>
              <a:t>in every child directory</a:t>
            </a:r>
          </a:p>
          <a:p>
            <a:r>
              <a:rPr lang="en-US" dirty="0"/>
              <a:t>. means current directory</a:t>
            </a:r>
          </a:p>
          <a:p>
            <a:r>
              <a:rPr lang="en-US" dirty="0"/>
              <a:t>.. means parent </a:t>
            </a:r>
            <a:r>
              <a:rPr lang="en-US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6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</TotalTime>
  <Words>323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Baskerville Old Face</vt:lpstr>
      <vt:lpstr>Corbel</vt:lpstr>
      <vt:lpstr>Parallax</vt:lpstr>
      <vt:lpstr>Import</vt:lpstr>
      <vt:lpstr>__init__.py</vt:lpstr>
      <vt:lpstr>Import from child directory</vt:lpstr>
      <vt:lpstr>Import from local directory</vt:lpstr>
      <vt:lpstr>Import from parent directory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</dc:title>
  <dc:creator>Mohamed</dc:creator>
  <cp:lastModifiedBy>Mohamed</cp:lastModifiedBy>
  <cp:revision>9</cp:revision>
  <dcterms:created xsi:type="dcterms:W3CDTF">2018-08-13T12:51:08Z</dcterms:created>
  <dcterms:modified xsi:type="dcterms:W3CDTF">2018-08-13T13:53:09Z</dcterms:modified>
</cp:coreProperties>
</file>