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1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6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8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1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1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FF69-A186-4A97-8CB2-FDDB8AA7D79A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B6FD06-4749-4C9B-B409-1245EA7ECC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9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1F03-67BF-4F83-BEB9-AEC1F642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</a:t>
            </a:r>
            <a:br>
              <a:rPr lang="en-US" dirty="0"/>
            </a:b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Decrement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CCABB-B733-4C2E-A20D-3FEBDE550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4495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9913-ABC6-41DA-AA7D-42224C73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A9B9-D682-4822-8754-32CB153B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537" y="2015732"/>
            <a:ext cx="9758317" cy="3450613"/>
          </a:xfrm>
        </p:spPr>
        <p:txBody>
          <a:bodyPr/>
          <a:lstStyle/>
          <a:p>
            <a:r>
              <a:rPr lang="en-US" dirty="0"/>
              <a:t>To increase the value of the a variable</a:t>
            </a:r>
          </a:p>
          <a:p>
            <a:pPr marL="0" indent="0">
              <a:buNone/>
            </a:pPr>
            <a:r>
              <a:rPr lang="en-US" dirty="0"/>
              <a:t>num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5</a:t>
            </a:r>
          </a:p>
          <a:p>
            <a:r>
              <a:rPr lang="en-US" dirty="0"/>
              <a:t>Increase the value of num by one</a:t>
            </a:r>
          </a:p>
          <a:p>
            <a:pPr marL="457200" lvl="1" indent="0">
              <a:buNone/>
            </a:pPr>
            <a:r>
              <a:rPr lang="en-US" dirty="0"/>
              <a:t>num </a:t>
            </a:r>
            <a:r>
              <a:rPr lang="en-US" dirty="0">
                <a:solidFill>
                  <a:srgbClr val="CC0066"/>
                </a:solidFill>
              </a:rPr>
              <a:t>+=</a:t>
            </a:r>
            <a:r>
              <a:rPr lang="en-US" dirty="0"/>
              <a:t> 1</a:t>
            </a:r>
          </a:p>
          <a:p>
            <a:r>
              <a:rPr lang="en-US" dirty="0"/>
              <a:t>Increase the value of num by four</a:t>
            </a:r>
          </a:p>
          <a:p>
            <a:pPr marL="457200" lvl="1" indent="0">
              <a:buNone/>
            </a:pPr>
            <a:r>
              <a:rPr lang="en-US" dirty="0"/>
              <a:t>num </a:t>
            </a:r>
            <a:r>
              <a:rPr lang="en-US" dirty="0">
                <a:solidFill>
                  <a:srgbClr val="CC0066"/>
                </a:solidFill>
              </a:rPr>
              <a:t>+=</a:t>
            </a:r>
            <a:r>
              <a:rPr lang="en-US" dirty="0"/>
              <a:t> 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B066-AFDA-437E-923D-6D1177B0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9720-35B4-4E35-B138-148B0C7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decrease the value of the a variable</a:t>
            </a:r>
          </a:p>
          <a:p>
            <a:pPr marL="0" indent="0">
              <a:buNone/>
            </a:pPr>
            <a:r>
              <a:rPr lang="en-US" dirty="0"/>
              <a:t>num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5</a:t>
            </a:r>
          </a:p>
          <a:p>
            <a:r>
              <a:rPr lang="en-US" dirty="0"/>
              <a:t>Decrease the value of num by one</a:t>
            </a:r>
          </a:p>
          <a:p>
            <a:pPr marL="457200" lvl="1" indent="0">
              <a:buNone/>
            </a:pPr>
            <a:r>
              <a:rPr lang="en-US" dirty="0"/>
              <a:t>num </a:t>
            </a:r>
            <a:r>
              <a:rPr lang="en-US" dirty="0">
                <a:solidFill>
                  <a:srgbClr val="CC0066"/>
                </a:solidFill>
              </a:rPr>
              <a:t>-=</a:t>
            </a:r>
            <a:r>
              <a:rPr lang="en-US" dirty="0"/>
              <a:t> 1</a:t>
            </a:r>
          </a:p>
          <a:p>
            <a:r>
              <a:rPr lang="en-US" dirty="0"/>
              <a:t>Decrease the value of num by four</a:t>
            </a:r>
          </a:p>
          <a:p>
            <a:pPr marL="457200" lvl="1" indent="0">
              <a:buNone/>
            </a:pPr>
            <a:r>
              <a:rPr lang="en-US" dirty="0"/>
              <a:t>num </a:t>
            </a:r>
            <a:r>
              <a:rPr lang="en-US" dirty="0">
                <a:solidFill>
                  <a:srgbClr val="CC0066"/>
                </a:solidFill>
              </a:rPr>
              <a:t>-=</a:t>
            </a:r>
            <a:r>
              <a:rPr lang="en-US" dirty="0"/>
              <a:t>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9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4F7A-339C-4107-AF17-F9195A73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With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85C7-6AD4-4CAA-A92E-C0873C4A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6453"/>
          </a:xfrm>
        </p:spPr>
        <p:txBody>
          <a:bodyPr/>
          <a:lstStyle/>
          <a:p>
            <a:r>
              <a:rPr lang="en-US" dirty="0"/>
              <a:t>Keep increasing the value of num until it gets to five</a:t>
            </a:r>
          </a:p>
          <a:p>
            <a:pPr marL="0" indent="0">
              <a:buNone/>
            </a:pPr>
            <a:r>
              <a:rPr lang="en-US" dirty="0"/>
              <a:t>num</a:t>
            </a:r>
            <a:r>
              <a:rPr lang="en-US" dirty="0">
                <a:solidFill>
                  <a:srgbClr val="CC0066"/>
                </a:solidFill>
              </a:rPr>
              <a:t> = </a:t>
            </a:r>
            <a:r>
              <a:rPr lang="en-US" dirty="0"/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0066"/>
                </a:solidFill>
              </a:rPr>
              <a:t>while</a:t>
            </a:r>
            <a:r>
              <a:rPr lang="en-US" dirty="0"/>
              <a:t> num </a:t>
            </a:r>
            <a:r>
              <a:rPr lang="en-US" dirty="0">
                <a:solidFill>
                  <a:srgbClr val="CC0066"/>
                </a:solidFill>
              </a:rPr>
              <a:t>&lt;</a:t>
            </a:r>
            <a:r>
              <a:rPr lang="en-US" dirty="0"/>
              <a:t> 5:  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the variable num is less than five increase the value of 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num </a:t>
            </a:r>
            <a:r>
              <a:rPr lang="en-US" dirty="0">
                <a:solidFill>
                  <a:srgbClr val="CC0066"/>
                </a:solidFill>
              </a:rPr>
              <a:t>+=</a:t>
            </a:r>
            <a:r>
              <a:rPr lang="en-US" dirty="0"/>
              <a:t>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 num</a:t>
            </a:r>
          </a:p>
        </p:txBody>
      </p:sp>
    </p:spTree>
    <p:extLst>
      <p:ext uri="{BB962C8B-B14F-4D97-AF65-F5344CB8AC3E}">
        <p14:creationId xmlns:p14="http://schemas.microsoft.com/office/powerpoint/2010/main" val="255522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3477-E916-4516-9E71-05109C8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 With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2609-1084-4AE7-876C-79E9D66F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decreasing the value of num until it gets to zero</a:t>
            </a:r>
          </a:p>
          <a:p>
            <a:pPr marL="0" indent="0">
              <a:buNone/>
            </a:pPr>
            <a:r>
              <a:rPr lang="en-US" dirty="0"/>
              <a:t>num</a:t>
            </a:r>
            <a:r>
              <a:rPr lang="en-US" dirty="0">
                <a:solidFill>
                  <a:srgbClr val="CC0066"/>
                </a:solidFill>
              </a:rPr>
              <a:t> = </a:t>
            </a:r>
            <a:r>
              <a:rPr lang="en-US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0066"/>
                </a:solidFill>
              </a:rPr>
              <a:t>while</a:t>
            </a:r>
            <a:r>
              <a:rPr lang="en-US" dirty="0"/>
              <a:t> num </a:t>
            </a:r>
            <a:r>
              <a:rPr lang="en-US" dirty="0">
                <a:solidFill>
                  <a:srgbClr val="CC0066"/>
                </a:solidFill>
              </a:rPr>
              <a:t>&gt;</a:t>
            </a:r>
            <a:r>
              <a:rPr lang="en-US" dirty="0"/>
              <a:t> 0:  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the variable num is greater than zero decrease the value of num</a:t>
            </a:r>
          </a:p>
          <a:p>
            <a:pPr marL="0" indent="0">
              <a:buNone/>
            </a:pPr>
            <a:r>
              <a:rPr lang="en-US" dirty="0"/>
              <a:t>         num </a:t>
            </a:r>
            <a:r>
              <a:rPr lang="en-US" dirty="0">
                <a:solidFill>
                  <a:srgbClr val="CC0066"/>
                </a:solidFill>
              </a:rPr>
              <a:t>-=</a:t>
            </a:r>
            <a:r>
              <a:rPr lang="en-US" dirty="0"/>
              <a:t>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 num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1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7C7D-3EA0-40AC-9B91-A94FB478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With While loop &amp;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6869-E09E-4B8B-BB8C-223FE82D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935" y="2006222"/>
            <a:ext cx="10044920" cy="404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current_age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DEATH_AGE </a:t>
            </a:r>
            <a:r>
              <a:rPr lang="en-US" dirty="0">
                <a:solidFill>
                  <a:srgbClr val="CC0066"/>
                </a:solidFill>
              </a:rPr>
              <a:t>= </a:t>
            </a:r>
            <a:r>
              <a:rPr lang="en-US" dirty="0"/>
              <a:t>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0066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/>
              <a:t>current_age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&lt;</a:t>
            </a:r>
            <a:r>
              <a:rPr lang="en-US" dirty="0"/>
              <a:t> DEATH_AGE: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C0066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current_age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==</a:t>
            </a:r>
            <a:r>
              <a:rPr lang="en-US" dirty="0"/>
              <a:t> DEATH_AGE:</a:t>
            </a:r>
          </a:p>
          <a:p>
            <a:pPr marL="0" indent="0">
              <a:buNone/>
            </a:pPr>
            <a:r>
              <a:rPr lang="en-US" dirty="0"/>
              <a:t>      		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“I’m dying,  *cough* </a:t>
            </a:r>
            <a:r>
              <a:rPr lang="en-US">
                <a:solidFill>
                  <a:srgbClr val="FFC000"/>
                </a:solidFill>
              </a:rPr>
              <a:t>*cough*”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     	</a:t>
            </a:r>
            <a:r>
              <a:rPr lang="en-US" dirty="0" err="1"/>
              <a:t>current_age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+=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492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182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Increment  &amp; Decrement</vt:lpstr>
      <vt:lpstr>Increment</vt:lpstr>
      <vt:lpstr>Decrement </vt:lpstr>
      <vt:lpstr>Increment With a While Loop</vt:lpstr>
      <vt:lpstr>Decrement With a While loop</vt:lpstr>
      <vt:lpstr>Increment With While loop &amp; if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  &amp;  Decrement</dc:title>
  <dc:creator>Sami</dc:creator>
  <cp:lastModifiedBy>Sami</cp:lastModifiedBy>
  <cp:revision>13</cp:revision>
  <dcterms:created xsi:type="dcterms:W3CDTF">2018-05-26T19:19:17Z</dcterms:created>
  <dcterms:modified xsi:type="dcterms:W3CDTF">2018-05-26T20:36:40Z</dcterms:modified>
</cp:coreProperties>
</file>