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304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289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1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9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4191-536B-47DC-9BFB-B5ECC066FF8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7E6614-9717-48FD-B33B-1285C96B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2194-3CDE-4DE1-8288-FAAC702BA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str, int, </a:t>
            </a:r>
            <a:r>
              <a:rPr lang="en-US" dirty="0" err="1"/>
              <a:t>len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83CCF-52C2-4852-9851-BF9520BA2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29845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6FDE-EF89-4D3B-9E3A-729CB057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(str)</a:t>
            </a:r>
            <a:r>
              <a:rPr lang="en-US" dirty="0" err="1"/>
              <a:t>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7D9D-9CB8-49ED-8C19-28D81B55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use this function to convert </a:t>
            </a:r>
            <a:r>
              <a:rPr lang="en-US"/>
              <a:t>a non-string </a:t>
            </a:r>
            <a:r>
              <a:rPr lang="en-US" dirty="0"/>
              <a:t>datatypes into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num </a:t>
            </a:r>
            <a:r>
              <a:rPr lang="en-US" dirty="0">
                <a:solidFill>
                  <a:srgbClr val="800049"/>
                </a:solidFill>
              </a:rPr>
              <a:t>=</a:t>
            </a:r>
            <a:r>
              <a:rPr lang="en-US" dirty="0"/>
              <a:t> 7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str_num</a:t>
            </a:r>
            <a:r>
              <a:rPr lang="en-US" dirty="0"/>
              <a:t> </a:t>
            </a:r>
            <a:r>
              <a:rPr lang="en-US" dirty="0">
                <a:solidFill>
                  <a:srgbClr val="800049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str</a:t>
            </a:r>
            <a:r>
              <a:rPr lang="en-US" dirty="0"/>
              <a:t>(num)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num </a:t>
            </a:r>
            <a:r>
              <a:rPr lang="en-US" dirty="0">
                <a:solidFill>
                  <a:srgbClr val="800049"/>
                </a:solidFill>
              </a:rPr>
              <a:t>=</a:t>
            </a:r>
            <a:r>
              <a:rPr lang="en-US" dirty="0"/>
              <a:t> 7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str_num</a:t>
            </a:r>
            <a:r>
              <a:rPr lang="en-US" dirty="0"/>
              <a:t> </a:t>
            </a:r>
            <a:r>
              <a:rPr lang="en-US" dirty="0">
                <a:solidFill>
                  <a:srgbClr val="800049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‘7’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94602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04E7-89EC-4D87-AEF7-ACC84777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(int)</a:t>
            </a:r>
            <a:r>
              <a:rPr lang="en-US" dirty="0" err="1"/>
              <a:t>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BF39-4F15-4A05-A010-52CB33A9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string into int. If a number is enclosed in a string quotes, this function will convert it back into integer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str_num</a:t>
            </a:r>
            <a:r>
              <a:rPr lang="en-US" dirty="0"/>
              <a:t> </a:t>
            </a:r>
            <a:r>
              <a:rPr lang="en-US" dirty="0">
                <a:solidFill>
                  <a:srgbClr val="800049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‘7’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int_num</a:t>
            </a:r>
            <a:r>
              <a:rPr lang="en-US" dirty="0"/>
              <a:t> </a:t>
            </a:r>
            <a:r>
              <a:rPr lang="en-US" dirty="0">
                <a:solidFill>
                  <a:srgbClr val="800049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(</a:t>
            </a:r>
            <a:r>
              <a:rPr lang="en-US" dirty="0" err="1"/>
              <a:t>str_num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18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E71E-2FC0-43CB-A3A9-2A43AF01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)</a:t>
            </a:r>
            <a:r>
              <a:rPr lang="en-US" dirty="0" err="1"/>
              <a:t>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059E-B612-4992-812C-1F729676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length of an item. Won’t work with numbers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name </a:t>
            </a:r>
            <a:r>
              <a:rPr lang="en-US" dirty="0">
                <a:solidFill>
                  <a:srgbClr val="800049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‘Kila’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name_size</a:t>
            </a:r>
            <a:r>
              <a:rPr lang="en-US" dirty="0"/>
              <a:t> </a:t>
            </a:r>
            <a:r>
              <a:rPr lang="en-US" dirty="0">
                <a:solidFill>
                  <a:srgbClr val="800049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len</a:t>
            </a:r>
            <a:r>
              <a:rPr lang="en-US" dirty="0"/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1570771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106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str, int, len</vt:lpstr>
      <vt:lpstr>(str)ing</vt:lpstr>
      <vt:lpstr>(int)eger</vt:lpstr>
      <vt:lpstr>(len)gth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Str, Int, Len</dc:title>
  <dc:creator>Sami</dc:creator>
  <cp:lastModifiedBy>Sami</cp:lastModifiedBy>
  <cp:revision>5</cp:revision>
  <dcterms:created xsi:type="dcterms:W3CDTF">2018-05-30T04:19:07Z</dcterms:created>
  <dcterms:modified xsi:type="dcterms:W3CDTF">2018-05-30T04:40:53Z</dcterms:modified>
</cp:coreProperties>
</file>