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667-3D6A-4A44-9955-35ADC764EDF2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73E0-DC3E-4F49-B6F8-3137AE2F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3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667-3D6A-4A44-9955-35ADC764EDF2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73E0-DC3E-4F49-B6F8-3137AE2F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4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667-3D6A-4A44-9955-35ADC764EDF2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73E0-DC3E-4F49-B6F8-3137AE2F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667-3D6A-4A44-9955-35ADC764EDF2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73E0-DC3E-4F49-B6F8-3137AE2F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6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667-3D6A-4A44-9955-35ADC764EDF2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73E0-DC3E-4F49-B6F8-3137AE2F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4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667-3D6A-4A44-9955-35ADC764EDF2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73E0-DC3E-4F49-B6F8-3137AE2F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8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667-3D6A-4A44-9955-35ADC764EDF2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73E0-DC3E-4F49-B6F8-3137AE2F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0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667-3D6A-4A44-9955-35ADC764EDF2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73E0-DC3E-4F49-B6F8-3137AE2F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1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667-3D6A-4A44-9955-35ADC764EDF2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73E0-DC3E-4F49-B6F8-3137AE2F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3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667-3D6A-4A44-9955-35ADC764EDF2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73E0-DC3E-4F49-B6F8-3137AE2F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7667-3D6A-4A44-9955-35ADC764EDF2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73E0-DC3E-4F49-B6F8-3137AE2F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0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7667-3D6A-4A44-9955-35ADC764EDF2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73E0-DC3E-4F49-B6F8-3137AE2FA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C9C0-AAC0-4CB3-AAA6-FE2819BB5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3E414-B1A3-4B62-A040-B7C4A59C3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Mohamed</a:t>
            </a:r>
          </a:p>
        </p:txBody>
      </p:sp>
    </p:spTree>
    <p:extLst>
      <p:ext uri="{BB962C8B-B14F-4D97-AF65-F5344CB8AC3E}">
        <p14:creationId xmlns:p14="http://schemas.microsoft.com/office/powerpoint/2010/main" val="205519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AF1F-1151-44E6-A991-2C7A797A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Zero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A4FC-D2A4-46F2-BA9E-1100287F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collection is zero based. Which means the first item in the collection is in the zeroth spot.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name </a:t>
            </a:r>
            <a:r>
              <a:rPr lang="en-US" dirty="0">
                <a:solidFill>
                  <a:srgbClr val="CC0066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“Wilson”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“W      </a:t>
            </a:r>
            <a:r>
              <a:rPr lang="en-US" dirty="0" err="1">
                <a:solidFill>
                  <a:srgbClr val="FFC000"/>
                </a:solidFill>
              </a:rPr>
              <a:t>i</a:t>
            </a:r>
            <a:r>
              <a:rPr lang="en-US" dirty="0">
                <a:solidFill>
                  <a:srgbClr val="FFC000"/>
                </a:solidFill>
              </a:rPr>
              <a:t>      l        s     o      n”</a:t>
            </a:r>
          </a:p>
          <a:p>
            <a:pPr marL="0" indent="0">
              <a:buNone/>
            </a:pPr>
            <a:r>
              <a:rPr lang="en-US" dirty="0"/>
              <a:t> [0]    [1]   [2]   [3]   [4]   [5]</a:t>
            </a:r>
          </a:p>
        </p:txBody>
      </p:sp>
    </p:spTree>
    <p:extLst>
      <p:ext uri="{BB962C8B-B14F-4D97-AF65-F5344CB8AC3E}">
        <p14:creationId xmlns:p14="http://schemas.microsoft.com/office/powerpoint/2010/main" val="310628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7A1F-9403-48CE-81FF-316C7A3F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Brackets[]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7092-9FC0-4B15-AF25-D0897E045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retrieve an item at a certain index, you must use the bracket and put an index inside the bracket.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      name </a:t>
            </a:r>
            <a:r>
              <a:rPr lang="en-US" dirty="0">
                <a:solidFill>
                  <a:srgbClr val="CC0066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“Wilson”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letter_W</a:t>
            </a:r>
            <a:r>
              <a:rPr lang="en-US" dirty="0"/>
              <a:t> </a:t>
            </a:r>
            <a:r>
              <a:rPr lang="en-US" dirty="0">
                <a:solidFill>
                  <a:srgbClr val="CC0066"/>
                </a:solidFill>
              </a:rPr>
              <a:t>= </a:t>
            </a:r>
            <a:r>
              <a:rPr lang="en-US" dirty="0"/>
              <a:t>name[0]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letter_i</a:t>
            </a:r>
            <a:r>
              <a:rPr lang="en-US" dirty="0"/>
              <a:t>   </a:t>
            </a:r>
            <a:r>
              <a:rPr lang="en-US" dirty="0">
                <a:solidFill>
                  <a:srgbClr val="CC0066"/>
                </a:solidFill>
              </a:rPr>
              <a:t>=</a:t>
            </a:r>
            <a:r>
              <a:rPr lang="en-US" dirty="0"/>
              <a:t>  name[1]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letter_n</a:t>
            </a:r>
            <a:r>
              <a:rPr lang="en-US" dirty="0"/>
              <a:t>  </a:t>
            </a:r>
            <a:r>
              <a:rPr lang="en-US" dirty="0">
                <a:solidFill>
                  <a:srgbClr val="CC0066"/>
                </a:solidFill>
              </a:rPr>
              <a:t>=</a:t>
            </a:r>
            <a:r>
              <a:rPr lang="en-US" dirty="0"/>
              <a:t> name[5]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D62D-4A99-41DE-9DC9-61B86294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Last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640E-093A-41D8-91C5-20CAF0EE2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1704" cy="4351338"/>
          </a:xfrm>
        </p:spPr>
        <p:txBody>
          <a:bodyPr/>
          <a:lstStyle/>
          <a:p>
            <a:r>
              <a:rPr lang="en-US" dirty="0"/>
              <a:t>The last item is has the index -1, second to last has -2, third to last has -3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name </a:t>
            </a:r>
            <a:r>
              <a:rPr lang="en-US" dirty="0">
                <a:solidFill>
                  <a:srgbClr val="CC0066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“Wilson”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letter_n</a:t>
            </a:r>
            <a:r>
              <a:rPr lang="en-US" dirty="0"/>
              <a:t> </a:t>
            </a:r>
            <a:r>
              <a:rPr lang="en-US" dirty="0">
                <a:solidFill>
                  <a:srgbClr val="CC0066"/>
                </a:solidFill>
              </a:rPr>
              <a:t>=</a:t>
            </a:r>
            <a:r>
              <a:rPr lang="en-US" dirty="0"/>
              <a:t> name[-1]</a:t>
            </a:r>
          </a:p>
          <a:p>
            <a:pPr marL="0" indent="0">
              <a:buNone/>
            </a:pPr>
            <a:r>
              <a:rPr lang="en-US" dirty="0" err="1"/>
              <a:t>letter_o</a:t>
            </a:r>
            <a:r>
              <a:rPr lang="en-US" dirty="0"/>
              <a:t> </a:t>
            </a:r>
            <a:r>
              <a:rPr lang="en-US" dirty="0">
                <a:solidFill>
                  <a:srgbClr val="CC0066"/>
                </a:solidFill>
              </a:rPr>
              <a:t>=</a:t>
            </a:r>
            <a:r>
              <a:rPr lang="en-US" dirty="0"/>
              <a:t> name[-2]</a:t>
            </a:r>
          </a:p>
          <a:p>
            <a:pPr marL="0" indent="0">
              <a:buNone/>
            </a:pPr>
            <a:r>
              <a:rPr lang="en-US" dirty="0" err="1"/>
              <a:t>letter_s</a:t>
            </a:r>
            <a:r>
              <a:rPr lang="en-US" dirty="0"/>
              <a:t> </a:t>
            </a:r>
            <a:r>
              <a:rPr lang="en-US" dirty="0">
                <a:solidFill>
                  <a:srgbClr val="CC0066"/>
                </a:solidFill>
              </a:rPr>
              <a:t>= </a:t>
            </a:r>
            <a:r>
              <a:rPr lang="en-US" dirty="0"/>
              <a:t>name[-3]</a:t>
            </a:r>
          </a:p>
        </p:txBody>
      </p:sp>
    </p:spTree>
    <p:extLst>
      <p:ext uri="{BB962C8B-B14F-4D97-AF65-F5344CB8AC3E}">
        <p14:creationId xmlns:p14="http://schemas.microsoft.com/office/powerpoint/2010/main" val="189730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92E0-8F4C-4922-9D16-4C82AB6B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Everything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AD16-A2B6-4A22-B524-0261C19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8" y="1825625"/>
            <a:ext cx="10794242" cy="4351338"/>
          </a:xfrm>
        </p:spPr>
        <p:txBody>
          <a:bodyPr/>
          <a:lstStyle/>
          <a:p>
            <a:r>
              <a:rPr lang="en-US" dirty="0"/>
              <a:t>Get every item to before a certain index. The colon </a:t>
            </a:r>
            <a:r>
              <a:rPr lang="en-US" b="1" dirty="0"/>
              <a:t>:</a:t>
            </a:r>
            <a:r>
              <a:rPr lang="en-US" dirty="0"/>
              <a:t> means everything.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get every item in the variable name before index 3. That will give us W, </a:t>
            </a:r>
            <a:r>
              <a:rPr lang="en-US" dirty="0" err="1"/>
              <a:t>i</a:t>
            </a:r>
            <a:r>
              <a:rPr lang="en-US" dirty="0"/>
              <a:t>, 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name </a:t>
            </a:r>
            <a:r>
              <a:rPr lang="en-US" dirty="0">
                <a:solidFill>
                  <a:srgbClr val="CC0066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“Wilson”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new_name</a:t>
            </a:r>
            <a:r>
              <a:rPr lang="en-US" dirty="0"/>
              <a:t> </a:t>
            </a:r>
            <a:r>
              <a:rPr lang="en-US" dirty="0">
                <a:solidFill>
                  <a:srgbClr val="CC0066"/>
                </a:solidFill>
              </a:rPr>
              <a:t>=</a:t>
            </a:r>
            <a:r>
              <a:rPr lang="en-US" dirty="0"/>
              <a:t> name[</a:t>
            </a:r>
            <a:r>
              <a:rPr lang="en-US" dirty="0">
                <a:solidFill>
                  <a:srgbClr val="CC0066"/>
                </a:solidFill>
              </a:rPr>
              <a:t>:</a:t>
            </a:r>
            <a:r>
              <a:rPr lang="en-US" dirty="0"/>
              <a:t>3]</a:t>
            </a:r>
          </a:p>
        </p:txBody>
      </p:sp>
    </p:spTree>
    <p:extLst>
      <p:ext uri="{BB962C8B-B14F-4D97-AF65-F5344CB8AC3E}">
        <p14:creationId xmlns:p14="http://schemas.microsoft.com/office/powerpoint/2010/main" val="269228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DE7F-EACF-451F-A5C8-C84A181E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Everything at &amp; 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974B2-1344-40B8-B4E2-17A73A7D9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21" y="1825625"/>
            <a:ext cx="1177801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 every item at and after a certain index.</a:t>
            </a:r>
          </a:p>
          <a:p>
            <a:endParaRPr lang="en-US" dirty="0"/>
          </a:p>
          <a:p>
            <a:r>
              <a:rPr lang="en-US" dirty="0"/>
              <a:t>Example get every item in the variable name at and after index 3. That will give us s, o, 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name </a:t>
            </a:r>
            <a:r>
              <a:rPr lang="en-US" dirty="0">
                <a:solidFill>
                  <a:srgbClr val="CC0066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“Wilson”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new_name</a:t>
            </a:r>
            <a:r>
              <a:rPr lang="en-US" dirty="0"/>
              <a:t> </a:t>
            </a:r>
            <a:r>
              <a:rPr lang="en-US" dirty="0">
                <a:solidFill>
                  <a:srgbClr val="CC0066"/>
                </a:solidFill>
              </a:rPr>
              <a:t>=</a:t>
            </a:r>
            <a:r>
              <a:rPr lang="en-US" dirty="0"/>
              <a:t> name[3</a:t>
            </a:r>
            <a:r>
              <a:rPr lang="en-US" dirty="0">
                <a:solidFill>
                  <a:srgbClr val="CC0066"/>
                </a:solidFill>
              </a:rPr>
              <a:t>:</a:t>
            </a:r>
            <a:r>
              <a:rPr lang="en-US" dirty="0"/>
              <a:t>]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414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275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Index</vt:lpstr>
      <vt:lpstr>Zero Based</vt:lpstr>
      <vt:lpstr>Brackets[]</vt:lpstr>
      <vt:lpstr>Last item</vt:lpstr>
      <vt:lpstr>Everything before</vt:lpstr>
      <vt:lpstr>Everything at &amp; after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Sami</dc:creator>
  <cp:lastModifiedBy>Sami</cp:lastModifiedBy>
  <cp:revision>9</cp:revision>
  <dcterms:created xsi:type="dcterms:W3CDTF">2018-05-30T04:54:09Z</dcterms:created>
  <dcterms:modified xsi:type="dcterms:W3CDTF">2018-05-30T18:23:44Z</dcterms:modified>
</cp:coreProperties>
</file>