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7E0A-CEB9-4947-A88E-12CFB63A652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766B-7CB3-4D10-8F5C-1DF35237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3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7E0A-CEB9-4947-A88E-12CFB63A652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766B-7CB3-4D10-8F5C-1DF35237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8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7E0A-CEB9-4947-A88E-12CFB63A652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766B-7CB3-4D10-8F5C-1DF35237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83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7E0A-CEB9-4947-A88E-12CFB63A652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766B-7CB3-4D10-8F5C-1DF35237F2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0530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7E0A-CEB9-4947-A88E-12CFB63A652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766B-7CB3-4D10-8F5C-1DF35237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9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7E0A-CEB9-4947-A88E-12CFB63A652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766B-7CB3-4D10-8F5C-1DF35237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81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7E0A-CEB9-4947-A88E-12CFB63A652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766B-7CB3-4D10-8F5C-1DF35237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89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7E0A-CEB9-4947-A88E-12CFB63A652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766B-7CB3-4D10-8F5C-1DF35237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47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7E0A-CEB9-4947-A88E-12CFB63A652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766B-7CB3-4D10-8F5C-1DF35237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9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7E0A-CEB9-4947-A88E-12CFB63A652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766B-7CB3-4D10-8F5C-1DF35237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0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7E0A-CEB9-4947-A88E-12CFB63A652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766B-7CB3-4D10-8F5C-1DF35237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5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7E0A-CEB9-4947-A88E-12CFB63A652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766B-7CB3-4D10-8F5C-1DF35237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7E0A-CEB9-4947-A88E-12CFB63A652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766B-7CB3-4D10-8F5C-1DF35237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7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7E0A-CEB9-4947-A88E-12CFB63A652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766B-7CB3-4D10-8F5C-1DF35237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7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7E0A-CEB9-4947-A88E-12CFB63A652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766B-7CB3-4D10-8F5C-1DF35237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0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7E0A-CEB9-4947-A88E-12CFB63A652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766B-7CB3-4D10-8F5C-1DF35237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9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7E0A-CEB9-4947-A88E-12CFB63A652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A766B-7CB3-4D10-8F5C-1DF35237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2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EF7E0A-CEB9-4947-A88E-12CFB63A652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A766B-7CB3-4D10-8F5C-1DF35237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82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2298-2E2A-4F14-B536-310EA5DE78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Datatypes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BAA37-B0C6-4A92-8F27-BC5EBBD29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388848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2243-C031-4216-8700-ED446F44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String(str)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C138-6360-4CAD-94FF-059081ED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String is anything value that is enclosed in single or double quotes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/>
              <a:t>name = “Sami”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/>
              <a:t>city = ‘Rochester’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/>
              <a:t>State = ‘New York’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/>
              <a:t>message = ‘Sami is awesome’</a:t>
            </a:r>
          </a:p>
          <a:p>
            <a:pPr marL="0" indent="0">
              <a:buNone/>
            </a:pPr>
            <a:r>
              <a:rPr lang="en-US" dirty="0"/>
              <a:t>ANYTHING inside quotes is a string.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 err="1"/>
              <a:t>str_age</a:t>
            </a:r>
            <a:r>
              <a:rPr lang="en-US" b="1" i="1" dirty="0"/>
              <a:t> </a:t>
            </a:r>
            <a:r>
              <a:rPr lang="en-US" b="1" i="1"/>
              <a:t>= “32”</a:t>
            </a:r>
            <a:endParaRPr lang="en-US" b="1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 err="1"/>
              <a:t>str_isAlive</a:t>
            </a:r>
            <a:r>
              <a:rPr lang="en-US" b="1" i="1" dirty="0"/>
              <a:t> = ‘False’</a:t>
            </a:r>
          </a:p>
          <a:p>
            <a:pPr marL="0" indent="0">
              <a:buNone/>
            </a:pPr>
            <a:r>
              <a:rPr lang="en-US" dirty="0"/>
              <a:t>Both </a:t>
            </a:r>
            <a:r>
              <a:rPr lang="en-US" dirty="0" err="1"/>
              <a:t>str_age</a:t>
            </a:r>
            <a:r>
              <a:rPr lang="en-US" dirty="0"/>
              <a:t> and </a:t>
            </a:r>
            <a:r>
              <a:rPr lang="en-US" dirty="0" err="1"/>
              <a:t>str_isAlive</a:t>
            </a:r>
            <a:r>
              <a:rPr lang="en-US" dirty="0"/>
              <a:t> are both strings because they are inside quotes.</a:t>
            </a:r>
          </a:p>
        </p:txBody>
      </p:sp>
    </p:spTree>
    <p:extLst>
      <p:ext uri="{BB962C8B-B14F-4D97-AF65-F5344CB8AC3E}">
        <p14:creationId xmlns:p14="http://schemas.microsoft.com/office/powerpoint/2010/main" val="346633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2583-DF7A-4503-BCA2-BABC2C05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Integer(int)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7987E-1690-475D-A6E3-D8D245C53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integer is a whole number</a:t>
            </a:r>
          </a:p>
          <a:p>
            <a:r>
              <a:rPr lang="en-US" b="1" i="1" dirty="0"/>
              <a:t>speed = 75</a:t>
            </a:r>
          </a:p>
          <a:p>
            <a:r>
              <a:rPr lang="en-US" b="1" i="1" dirty="0"/>
              <a:t>age = 20</a:t>
            </a:r>
          </a:p>
          <a:p>
            <a:r>
              <a:rPr lang="en-US" b="1" i="1" dirty="0"/>
              <a:t>year = 2018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8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2FB12-DF92-4229-A67B-146E1ABC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Float(float)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5788-5264-429B-883B-C3B151B3E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float is a number that has a decimal point</a:t>
            </a:r>
          </a:p>
          <a:p>
            <a:r>
              <a:rPr lang="en-US" b="1" i="1" dirty="0"/>
              <a:t>pi = 3.1415</a:t>
            </a:r>
          </a:p>
          <a:p>
            <a:r>
              <a:rPr lang="en-US" b="1" i="1" dirty="0"/>
              <a:t>grade = 95.65</a:t>
            </a:r>
          </a:p>
          <a:p>
            <a:r>
              <a:rPr lang="en-US" b="1" i="1" dirty="0"/>
              <a:t>phi = 1.61803</a:t>
            </a:r>
          </a:p>
        </p:txBody>
      </p:sp>
    </p:spTree>
    <p:extLst>
      <p:ext uri="{BB962C8B-B14F-4D97-AF65-F5344CB8AC3E}">
        <p14:creationId xmlns:p14="http://schemas.microsoft.com/office/powerpoint/2010/main" val="116861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18DC-3834-4FEF-95A9-1FB76D25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Boolean(bool)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4AFE9-E7D4-43A0-B5BD-9255A7B6D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that stores True or False values</a:t>
            </a:r>
          </a:p>
          <a:p>
            <a:r>
              <a:rPr lang="en-US" b="1" i="1" dirty="0" err="1"/>
              <a:t>isAlive</a:t>
            </a:r>
            <a:r>
              <a:rPr lang="en-US" b="1" i="1" dirty="0"/>
              <a:t> = True</a:t>
            </a:r>
          </a:p>
          <a:p>
            <a:r>
              <a:rPr lang="en-US" b="1" i="1" dirty="0" err="1"/>
              <a:t>isFound</a:t>
            </a:r>
            <a:r>
              <a:rPr lang="en-US" b="1" i="1" dirty="0"/>
              <a:t> = False </a:t>
            </a:r>
          </a:p>
          <a:p>
            <a:r>
              <a:rPr lang="en-US" b="1" i="1" dirty="0" err="1"/>
              <a:t>isActive</a:t>
            </a:r>
            <a:r>
              <a:rPr lang="en-US" b="1" i="1" dirty="0"/>
              <a:t> = True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77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144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Datatypes </vt:lpstr>
      <vt:lpstr>String(str)</vt:lpstr>
      <vt:lpstr>Integer(int)</vt:lpstr>
      <vt:lpstr>Float(float)</vt:lpstr>
      <vt:lpstr>Boolean(bool)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Datatype </dc:title>
  <dc:creator>Sami</dc:creator>
  <cp:lastModifiedBy>Sami</cp:lastModifiedBy>
  <cp:revision>13</cp:revision>
  <dcterms:created xsi:type="dcterms:W3CDTF">2018-05-15T05:06:17Z</dcterms:created>
  <dcterms:modified xsi:type="dcterms:W3CDTF">2018-05-15T16:39:37Z</dcterms:modified>
</cp:coreProperties>
</file>