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0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A4E-3F36-4C84-AABF-40B77849002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1135-9E68-4F8C-A36C-3EE1B34A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6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A4E-3F36-4C84-AABF-40B77849002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1135-9E68-4F8C-A36C-3EE1B34A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5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A4E-3F36-4C84-AABF-40B77849002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1135-9E68-4F8C-A36C-3EE1B34A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16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A4E-3F36-4C84-AABF-40B77849002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1135-9E68-4F8C-A36C-3EE1B34AC3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9017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A4E-3F36-4C84-AABF-40B77849002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1135-9E68-4F8C-A36C-3EE1B34A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68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A4E-3F36-4C84-AABF-40B77849002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1135-9E68-4F8C-A36C-3EE1B34A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41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A4E-3F36-4C84-AABF-40B77849002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1135-9E68-4F8C-A36C-3EE1B34A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4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A4E-3F36-4C84-AABF-40B77849002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1135-9E68-4F8C-A36C-3EE1B34A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2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A4E-3F36-4C84-AABF-40B77849002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1135-9E68-4F8C-A36C-3EE1B34A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A4E-3F36-4C84-AABF-40B77849002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1135-9E68-4F8C-A36C-3EE1B34A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9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A4E-3F36-4C84-AABF-40B77849002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1135-9E68-4F8C-A36C-3EE1B34A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9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A4E-3F36-4C84-AABF-40B77849002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1135-9E68-4F8C-A36C-3EE1B34A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2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A4E-3F36-4C84-AABF-40B77849002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1135-9E68-4F8C-A36C-3EE1B34A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A4E-3F36-4C84-AABF-40B77849002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1135-9E68-4F8C-A36C-3EE1B34A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A4E-3F36-4C84-AABF-40B77849002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1135-9E68-4F8C-A36C-3EE1B34A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3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A4E-3F36-4C84-AABF-40B77849002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1135-9E68-4F8C-A36C-3EE1B34A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9A4E-3F36-4C84-AABF-40B77849002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1135-9E68-4F8C-A36C-3EE1B34A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9C9A4E-3F36-4C84-AABF-40B77849002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21135-9E68-4F8C-A36C-3EE1B34A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74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B9EC-355E-4CB3-ACDB-E055785FC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5EA2F-A0D6-4C8F-ABE1-047F9FA3E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 Sheikh</a:t>
            </a:r>
          </a:p>
        </p:txBody>
      </p:sp>
    </p:spTree>
    <p:extLst>
      <p:ext uri="{BB962C8B-B14F-4D97-AF65-F5344CB8AC3E}">
        <p14:creationId xmlns:p14="http://schemas.microsoft.com/office/powerpoint/2010/main" val="209257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4DD4-C9BE-4A7C-A4D3-FD80BF41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algn="ctr"/>
            <a:r>
              <a:rPr lang="en-US" dirty="0"/>
              <a:t>What is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4AC2-B503-4F13-B083-43A619DA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9367"/>
            <a:ext cx="8946541" cy="5266614"/>
          </a:xfrm>
        </p:spPr>
        <p:txBody>
          <a:bodyPr/>
          <a:lstStyle/>
          <a:p>
            <a:r>
              <a:rPr lang="en-US" dirty="0"/>
              <a:t>A variable is something that is used to store data.  It is a name that refers to some sort of value in memory. A variable is a container, just like a box.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95954-6CAE-4C60-91C1-A1531F668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62" y="2761559"/>
            <a:ext cx="7908284" cy="3277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317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9FE5-BA32-46F3-A1FC-D587CB14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8285"/>
          </a:xfrm>
        </p:spPr>
        <p:txBody>
          <a:bodyPr/>
          <a:lstStyle/>
          <a:p>
            <a:pPr algn="ctr"/>
            <a:r>
              <a:rPr lang="en-US" dirty="0"/>
              <a:t>Invalid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30552-1516-4C70-ACA9-C496AE16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63" y="1201004"/>
            <a:ext cx="11027391" cy="545910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latin typeface="Comic Sans MS" panose="030F0702030302020204" pitchFamily="66" charset="0"/>
              </a:rPr>
              <a:t>A variable that start with a number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latin typeface="Comic Sans MS" panose="030F0702030302020204" pitchFamily="66" charset="0"/>
              </a:rPr>
              <a:t>A variable that start with a symbol other than an underscore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latin typeface="Comic Sans MS" panose="030F0702030302020204" pitchFamily="66" charset="0"/>
              </a:rPr>
              <a:t>A variable that contains a symbol other than an underscore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latin typeface="Comic Sans MS" panose="030F0702030302020204" pitchFamily="66" charset="0"/>
              </a:rPr>
              <a:t>A variable that contains a space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latin typeface="Comic Sans MS" panose="030F0702030302020204" pitchFamily="66" charset="0"/>
              </a:rPr>
              <a:t>Examples of invalid variables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>
                <a:latin typeface="Comic Sans MS" panose="030F0702030302020204" pitchFamily="66" charset="0"/>
              </a:rPr>
              <a:t>Starting with numbers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900" dirty="0">
                <a:latin typeface="Comic Sans MS" panose="030F0702030302020204" pitchFamily="66" charset="0"/>
              </a:rPr>
              <a:t>2day = “Wednesday”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900" dirty="0">
                <a:latin typeface="Comic Sans MS" panose="030F0702030302020204" pitchFamily="66" charset="0"/>
              </a:rPr>
              <a:t>7days = “days”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>
                <a:latin typeface="Comic Sans MS" panose="030F0702030302020204" pitchFamily="66" charset="0"/>
              </a:rPr>
              <a:t>Starting with a symbol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900" dirty="0">
                <a:latin typeface="Comic Sans MS" panose="030F0702030302020204" pitchFamily="66" charset="0"/>
              </a:rPr>
              <a:t>*king = “Sami”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900" dirty="0">
                <a:latin typeface="Comic Sans MS" panose="030F0702030302020204" pitchFamily="66" charset="0"/>
              </a:rPr>
              <a:t>$money = “Time”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>
                <a:latin typeface="Comic Sans MS" panose="030F0702030302020204" pitchFamily="66" charset="0"/>
              </a:rPr>
              <a:t>Contains a symbol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900" dirty="0" err="1">
                <a:latin typeface="Comic Sans MS" panose="030F0702030302020204" pitchFamily="66" charset="0"/>
              </a:rPr>
              <a:t>d@ys</a:t>
            </a:r>
            <a:r>
              <a:rPr lang="en-US" sz="1900" dirty="0">
                <a:latin typeface="Comic Sans MS" panose="030F0702030302020204" pitchFamily="66" charset="0"/>
              </a:rPr>
              <a:t> = “7 days”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900" dirty="0">
                <a:latin typeface="Comic Sans MS" panose="030F0702030302020204" pitchFamily="66" charset="0"/>
              </a:rPr>
              <a:t>fan$ = “Summer”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>
                <a:latin typeface="Comic Sans MS" panose="030F0702030302020204" pitchFamily="66" charset="0"/>
              </a:rPr>
              <a:t>Contains a space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900" dirty="0">
                <a:latin typeface="Comic Sans MS" panose="030F0702030302020204" pitchFamily="66" charset="0"/>
              </a:rPr>
              <a:t>my name = “Sami”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900" dirty="0">
                <a:latin typeface="Comic Sans MS" panose="030F0702030302020204" pitchFamily="66" charset="0"/>
              </a:rPr>
              <a:t>my age = 20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7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40AD-8550-4C98-9A44-F7D430F5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Valid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08F6-9059-4268-82C0-A77455D9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 of valid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_2day = “Wednesday”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_7days = “days”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king = “Sami”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money = “Time”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days = “7 days”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fans = “Summer”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my_name</a:t>
            </a:r>
            <a:r>
              <a:rPr lang="en-US" dirty="0"/>
              <a:t> = “Sami”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my_age</a:t>
            </a:r>
            <a:r>
              <a:rPr lang="en-US" dirty="0"/>
              <a:t> = 20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6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A85A-8485-40EF-805C-1EC3DE1E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Bad Variable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A15C-EA96-4F8A-8A15-40E6593BE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41942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variable can be valid, but it can have a bad variable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bad variable name is a name that is ambiguous or isn’t a real 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 of bad variable names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Ambiguous variable names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 = 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k = “Sami”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Unreal variable names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ngn</a:t>
            </a:r>
            <a:r>
              <a:rPr lang="en-US" dirty="0"/>
              <a:t> = “Jet”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bvgm</a:t>
            </a:r>
            <a:r>
              <a:rPr lang="en-US" dirty="0"/>
              <a:t> = “Black Ops III”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1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1FCA-C945-43DE-8C76-7B637F89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Good Variable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272F9-697C-4D76-B071-F1D28C98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Unambiguous variable names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number = 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king = “Sami”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Real world names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engine = “Jet”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best_video_game</a:t>
            </a:r>
            <a:r>
              <a:rPr lang="en-US" dirty="0"/>
              <a:t> = “Black Ops III”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6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EC0D-F4DA-47AC-8E9D-F500BFCB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Sensitive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28A0-6122-4B50-9D4B-030D7B036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 are case sensitive. Which means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i="1" dirty="0"/>
              <a:t>name </a:t>
            </a:r>
            <a:r>
              <a:rPr lang="en-US" dirty="0"/>
              <a:t>does not equal </a:t>
            </a:r>
            <a:r>
              <a:rPr lang="en-US" b="1" i="1" dirty="0"/>
              <a:t>Name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i="1" dirty="0"/>
              <a:t>age </a:t>
            </a:r>
            <a:r>
              <a:rPr lang="en-US" dirty="0"/>
              <a:t>does not </a:t>
            </a:r>
            <a:r>
              <a:rPr lang="en-US"/>
              <a:t>equal </a:t>
            </a:r>
            <a:r>
              <a:rPr lang="en-US" b="1" i="1"/>
              <a:t>Age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4930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42DF-67C5-4214-AF94-705E892C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 Of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0D50-5179-45EB-81DF-235181F1A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camelCase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daysOfTheWeek</a:t>
            </a:r>
            <a:r>
              <a:rPr lang="en-US" dirty="0"/>
              <a:t> =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amountOfPeopleWorking</a:t>
            </a:r>
            <a:r>
              <a:rPr lang="en-US" dirty="0"/>
              <a:t> =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PascalCase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DaysOfTheWeek</a:t>
            </a:r>
            <a:r>
              <a:rPr lang="en-US" dirty="0"/>
              <a:t> =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AmountOfPeopleWorking</a:t>
            </a:r>
            <a:r>
              <a:rPr lang="en-US" dirty="0"/>
              <a:t> = 3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snake_case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days_of_the_week</a:t>
            </a:r>
            <a:r>
              <a:rPr lang="en-US" dirty="0"/>
              <a:t> =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amount_of_people_working</a:t>
            </a:r>
            <a:r>
              <a:rPr lang="en-US" dirty="0"/>
              <a:t> = 3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5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050A-C4DE-46FB-9F68-FD9DB652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467"/>
          </a:xfrm>
        </p:spPr>
        <p:txBody>
          <a:bodyPr/>
          <a:lstStyle/>
          <a:p>
            <a:pPr algn="ctr"/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3846-8217-4081-9984-1F6BF4A6C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28" y="1405720"/>
            <a:ext cx="10768082" cy="4999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Variables in Python are </a:t>
            </a:r>
            <a:r>
              <a:rPr lang="en-US" dirty="0" err="1"/>
              <a:t>snake_cased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my_favorite_color</a:t>
            </a:r>
            <a:r>
              <a:rPr lang="en-US" dirty="0"/>
              <a:t> = “Blue”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my_favorite_hobby</a:t>
            </a:r>
            <a:r>
              <a:rPr lang="en-US" dirty="0"/>
              <a:t> = “Sleep”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Functions in Python are also </a:t>
            </a:r>
            <a:r>
              <a:rPr lang="en-US" dirty="0" err="1"/>
              <a:t>snaked_cased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start_process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stop_process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Classes in Python are </a:t>
            </a:r>
            <a:r>
              <a:rPr lang="en-US" dirty="0" err="1"/>
              <a:t>PascalCased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EngineManager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SessionHandler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Constants in Python are capitalized </a:t>
            </a:r>
            <a:r>
              <a:rPr lang="en-US" dirty="0" err="1"/>
              <a:t>snake_cased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MAX_ENGINE_SPEED = 9800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MIN_ENGINE_SPEED = 5000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3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</TotalTime>
  <Words>399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Comic Sans MS</vt:lpstr>
      <vt:lpstr>Wingdings</vt:lpstr>
      <vt:lpstr>Wingdings 3</vt:lpstr>
      <vt:lpstr>Ion</vt:lpstr>
      <vt:lpstr>Variables </vt:lpstr>
      <vt:lpstr>What is a variable?</vt:lpstr>
      <vt:lpstr>Invalid Variables</vt:lpstr>
      <vt:lpstr>Valid Variables</vt:lpstr>
      <vt:lpstr>Bad Variable Name</vt:lpstr>
      <vt:lpstr>Good Variable Name</vt:lpstr>
      <vt:lpstr>Case Sensitive</vt:lpstr>
      <vt:lpstr>Type Of Cases</vt:lpstr>
      <vt:lpstr>Naming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Sami</dc:creator>
  <cp:lastModifiedBy>Sami</cp:lastModifiedBy>
  <cp:revision>35</cp:revision>
  <dcterms:created xsi:type="dcterms:W3CDTF">2018-05-14T18:28:43Z</dcterms:created>
  <dcterms:modified xsi:type="dcterms:W3CDTF">2018-05-16T11:53:19Z</dcterms:modified>
</cp:coreProperties>
</file>