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28890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8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063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19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506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030F07-A95B-4D10-9AFF-752226C29AA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48F0CF3-CE15-4309-9B2D-54DE93C07E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079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82DC-5BCD-4027-B484-C9E9D9750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6203E-5778-4B3A-90D5-5E3BF40C5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298201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9843-38AA-421E-9B47-4472BA4B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DE0F-943A-4094-8CCE-46D4DA1D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9618"/>
            <a:ext cx="9601200" cy="41477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True?</a:t>
            </a:r>
          </a:p>
          <a:p>
            <a:pPr lvl="1"/>
            <a:r>
              <a:rPr lang="en-US" dirty="0"/>
              <a:t>True is denoted by the number 1</a:t>
            </a:r>
          </a:p>
          <a:p>
            <a:pPr lvl="1"/>
            <a:r>
              <a:rPr lang="en-US" dirty="0"/>
              <a:t>Any value that isn’t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en-US" dirty="0"/>
              <a:t>Any value that isn’t zero</a:t>
            </a:r>
          </a:p>
          <a:p>
            <a:pPr lvl="1"/>
            <a:r>
              <a:rPr lang="en-US" dirty="0"/>
              <a:t>True means not zero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Examples of True</a:t>
            </a:r>
          </a:p>
          <a:p>
            <a:pPr lvl="1"/>
            <a:r>
              <a:rPr lang="en-US" dirty="0"/>
              <a:t>1 </a:t>
            </a:r>
          </a:p>
          <a:p>
            <a:pPr lvl="1"/>
            <a:r>
              <a:rPr lang="en-US" dirty="0"/>
              <a:t>5</a:t>
            </a:r>
          </a:p>
          <a:p>
            <a:pPr lvl="1"/>
            <a:r>
              <a:rPr lang="en-US" dirty="0"/>
              <a:t>-3</a:t>
            </a:r>
          </a:p>
          <a:p>
            <a:pPr lvl="1"/>
            <a:r>
              <a:rPr lang="en-US" dirty="0"/>
              <a:t>-9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6436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DAEF-70F7-4DDD-B038-14929EB5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1931"/>
          </a:xfrm>
        </p:spPr>
        <p:txBody>
          <a:bodyPr/>
          <a:lstStyle/>
          <a:p>
            <a:pPr algn="ctr"/>
            <a:r>
              <a:rPr lang="en-US" dirty="0"/>
              <a:t>False(0)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4399-2C7F-4D4C-96AA-E6C87DB9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214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False?</a:t>
            </a:r>
          </a:p>
          <a:p>
            <a:pPr lvl="1"/>
            <a:r>
              <a:rPr lang="en-US" dirty="0"/>
              <a:t>False </a:t>
            </a:r>
            <a:r>
              <a:rPr lang="en-US"/>
              <a:t>is denoted by the number 0</a:t>
            </a:r>
            <a:endParaRPr lang="en-US" dirty="0"/>
          </a:p>
          <a:p>
            <a:pPr lvl="1"/>
            <a:r>
              <a:rPr lang="en-US" dirty="0"/>
              <a:t>Any value that isn’t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lvl="1"/>
            <a:r>
              <a:rPr lang="en-US" dirty="0"/>
              <a:t>Any value that is zero</a:t>
            </a:r>
          </a:p>
          <a:p>
            <a:pPr lvl="1"/>
            <a:r>
              <a:rPr lang="en-US" dirty="0"/>
              <a:t>False means zero 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Examples of False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6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A83A-19C7-4941-83E4-F07390A2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941F-7BB3-43C1-9EDA-DCEACFCC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4003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not?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Negation</a:t>
            </a:r>
          </a:p>
          <a:p>
            <a:pPr lvl="1"/>
            <a:r>
              <a:rPr lang="en-US" dirty="0">
                <a:solidFill>
                  <a:srgbClr val="FC3AD7"/>
                </a:solidFill>
              </a:rPr>
              <a:t>not</a:t>
            </a:r>
            <a:r>
              <a:rPr lang="en-US" dirty="0"/>
              <a:t> turns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into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into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marL="530352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something is </a:t>
            </a:r>
            <a:r>
              <a:rPr lang="en-US" dirty="0">
                <a:solidFill>
                  <a:srgbClr val="FC3AD7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>
                <a:solidFill>
                  <a:schemeClr val="tx1"/>
                </a:solidFill>
              </a:rPr>
              <a:t> it is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>
                <a:solidFill>
                  <a:schemeClr val="tx1"/>
                </a:solidFill>
              </a:rPr>
              <a:t>If something is </a:t>
            </a:r>
            <a:r>
              <a:rPr lang="en-US" dirty="0">
                <a:solidFill>
                  <a:srgbClr val="FC3AD7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 it is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8456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CBF5-DB5E-464B-9E94-F224D24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F06D14-9B0A-43B9-A0CC-D81D43578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653426"/>
              </p:ext>
            </p:extLst>
          </p:nvPr>
        </p:nvGraphicFramePr>
        <p:xfrm>
          <a:off x="1699146" y="2171700"/>
          <a:ext cx="96012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296779375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675284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65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4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9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0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062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49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3E5B-5D4A-4E69-9D98-9F4F3D76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863"/>
          </a:xfrm>
        </p:spPr>
        <p:txBody>
          <a:bodyPr/>
          <a:lstStyle/>
          <a:p>
            <a:pPr algn="ctr"/>
            <a:r>
              <a:rPr lang="en-US" dirty="0"/>
              <a:t>And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1205-B84C-4CAF-9072-220E8AF2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2286000"/>
            <a:ext cx="11414078" cy="35814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C3AD7"/>
                </a:solidFill>
              </a:rPr>
              <a:t>and</a:t>
            </a:r>
            <a:r>
              <a:rPr lang="en-US" dirty="0"/>
              <a:t> operator is only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when </a:t>
            </a:r>
            <a:r>
              <a:rPr lang="en-US" b="1" dirty="0"/>
              <a:t>all</a:t>
            </a:r>
            <a:r>
              <a:rPr lang="en-US" dirty="0"/>
              <a:t> of the conditions are met(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. An </a:t>
            </a:r>
            <a:r>
              <a:rPr lang="en-US" dirty="0">
                <a:solidFill>
                  <a:srgbClr val="FC3AD7"/>
                </a:solidFill>
              </a:rPr>
              <a:t>and</a:t>
            </a:r>
            <a:r>
              <a:rPr lang="en-US" dirty="0"/>
              <a:t> operator is a strict.</a:t>
            </a:r>
          </a:p>
          <a:p>
            <a:r>
              <a:rPr lang="en-US" dirty="0"/>
              <a:t>Example in real life:</a:t>
            </a:r>
          </a:p>
          <a:p>
            <a:pPr lvl="1"/>
            <a:r>
              <a:rPr lang="en-US" dirty="0"/>
              <a:t>A mother says to a child “I will cook your favorite meal if you clean your room </a:t>
            </a:r>
            <a:r>
              <a:rPr lang="en-US" dirty="0">
                <a:solidFill>
                  <a:srgbClr val="FC3AD7"/>
                </a:solidFill>
              </a:rPr>
              <a:t>and</a:t>
            </a:r>
            <a:r>
              <a:rPr lang="en-US" dirty="0"/>
              <a:t> walk the dog”</a:t>
            </a:r>
          </a:p>
          <a:p>
            <a:pPr marL="0" indent="0">
              <a:buNone/>
            </a:pPr>
            <a:r>
              <a:rPr lang="en-US" dirty="0"/>
              <a:t>The mother will </a:t>
            </a:r>
            <a:r>
              <a:rPr lang="en-US" b="1" dirty="0"/>
              <a:t>only</a:t>
            </a:r>
            <a:r>
              <a:rPr lang="en-US" dirty="0"/>
              <a:t> cook the child’s favorite meal if the child cleans his/her room and walks the dog.</a:t>
            </a:r>
          </a:p>
        </p:txBody>
      </p:sp>
    </p:spTree>
    <p:extLst>
      <p:ext uri="{BB962C8B-B14F-4D97-AF65-F5344CB8AC3E}">
        <p14:creationId xmlns:p14="http://schemas.microsoft.com/office/powerpoint/2010/main" val="25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BD0B-6BA1-40AF-A2CE-8F5B7712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5579"/>
          </a:xfrm>
        </p:spPr>
        <p:txBody>
          <a:bodyPr/>
          <a:lstStyle/>
          <a:p>
            <a:pPr algn="ctr"/>
            <a:r>
              <a:rPr lang="en-US" dirty="0"/>
              <a:t>And operator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47F9A1-8DA6-41B2-8433-3BBF1D008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607639"/>
              </p:ext>
            </p:extLst>
          </p:nvPr>
        </p:nvGraphicFramePr>
        <p:xfrm>
          <a:off x="1371600" y="2286000"/>
          <a:ext cx="96012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75956884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97141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9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and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8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and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9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and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4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89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5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8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9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34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C9C-0247-4F5F-9A6F-DB37EA1B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A6E7-75F9-454B-AC28-FB386A12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2286000"/>
            <a:ext cx="11414078" cy="35814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C3AD7"/>
                </a:solidFill>
              </a:rPr>
              <a:t>or</a:t>
            </a:r>
            <a:r>
              <a:rPr lang="en-US" dirty="0"/>
              <a:t> operator is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when </a:t>
            </a:r>
            <a:r>
              <a:rPr lang="en-US" b="1" dirty="0"/>
              <a:t>any</a:t>
            </a:r>
            <a:r>
              <a:rPr lang="en-US" dirty="0"/>
              <a:t> of the conditions are met(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. An </a:t>
            </a:r>
            <a:r>
              <a:rPr lang="en-US" dirty="0">
                <a:solidFill>
                  <a:srgbClr val="FC3AD7"/>
                </a:solidFill>
              </a:rPr>
              <a:t>or</a:t>
            </a:r>
            <a:r>
              <a:rPr lang="en-US" dirty="0"/>
              <a:t> operator is a not strict.</a:t>
            </a:r>
          </a:p>
          <a:p>
            <a:r>
              <a:rPr lang="en-US" dirty="0"/>
              <a:t>Example in real life:</a:t>
            </a:r>
          </a:p>
          <a:p>
            <a:pPr lvl="1"/>
            <a:r>
              <a:rPr lang="en-US" dirty="0"/>
              <a:t>A mother says to a child “I will cook your favorite meal if you clean your room </a:t>
            </a:r>
            <a:r>
              <a:rPr lang="en-US" dirty="0">
                <a:solidFill>
                  <a:srgbClr val="FC3AD7"/>
                </a:solidFill>
              </a:rPr>
              <a:t>or</a:t>
            </a:r>
            <a:r>
              <a:rPr lang="en-US" dirty="0"/>
              <a:t> walk the dog”</a:t>
            </a:r>
          </a:p>
          <a:p>
            <a:pPr marL="0" indent="0">
              <a:buNone/>
            </a:pPr>
            <a:r>
              <a:rPr lang="en-US" dirty="0"/>
              <a:t>The mother will cook the child’s favorite meal if the child cleans his/her room </a:t>
            </a:r>
            <a:r>
              <a:rPr lang="en-US" dirty="0">
                <a:solidFill>
                  <a:srgbClr val="FC3AD7"/>
                </a:solidFill>
              </a:rPr>
              <a:t>or</a:t>
            </a:r>
            <a:r>
              <a:rPr lang="en-US" dirty="0"/>
              <a:t> walks the dog.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6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FBCB-84B0-4999-8853-CBDB70E9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 operator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847526-4E91-4869-89FF-3E4BE16A9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543495"/>
              </p:ext>
            </p:extLst>
          </p:nvPr>
        </p:nvGraphicFramePr>
        <p:xfrm>
          <a:off x="1371600" y="2286000"/>
          <a:ext cx="96012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878213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87918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9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or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5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or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or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3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or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2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or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0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or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6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or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solidFill>
                            <a:srgbClr val="FC3AD7"/>
                          </a:solidFill>
                        </a:rPr>
                        <a:t>not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4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6580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</TotalTime>
  <Words>386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Boolean Algebra</vt:lpstr>
      <vt:lpstr>True(1)</vt:lpstr>
      <vt:lpstr>False(0)</vt:lpstr>
      <vt:lpstr>Not</vt:lpstr>
      <vt:lpstr>Not</vt:lpstr>
      <vt:lpstr>And Operator</vt:lpstr>
      <vt:lpstr>And operator </vt:lpstr>
      <vt:lpstr>Or operator</vt:lpstr>
      <vt:lpstr>Or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</dc:title>
  <dc:creator>Sami</dc:creator>
  <cp:lastModifiedBy>Sami</cp:lastModifiedBy>
  <cp:revision>14</cp:revision>
  <dcterms:created xsi:type="dcterms:W3CDTF">2018-05-22T14:26:46Z</dcterms:created>
  <dcterms:modified xsi:type="dcterms:W3CDTF">2018-05-22T16:16:56Z</dcterms:modified>
</cp:coreProperties>
</file>