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C6A8-75BF-4A7F-B6A1-C032A667773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BFEA-D423-4DB4-9073-09D752C5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C6A8-75BF-4A7F-B6A1-C032A667773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BFEA-D423-4DB4-9073-09D752C5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9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C6A8-75BF-4A7F-B6A1-C032A667773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BFEA-D423-4DB4-9073-09D752C5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85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C6A8-75BF-4A7F-B6A1-C032A667773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BFEA-D423-4DB4-9073-09D752C554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0051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C6A8-75BF-4A7F-B6A1-C032A667773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BFEA-D423-4DB4-9073-09D752C5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33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C6A8-75BF-4A7F-B6A1-C032A667773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BFEA-D423-4DB4-9073-09D752C5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57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C6A8-75BF-4A7F-B6A1-C032A667773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BFEA-D423-4DB4-9073-09D752C5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7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C6A8-75BF-4A7F-B6A1-C032A667773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BFEA-D423-4DB4-9073-09D752C5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C6A8-75BF-4A7F-B6A1-C032A667773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BFEA-D423-4DB4-9073-09D752C5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C6A8-75BF-4A7F-B6A1-C032A667773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BFEA-D423-4DB4-9073-09D752C5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C6A8-75BF-4A7F-B6A1-C032A667773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BFEA-D423-4DB4-9073-09D752C5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C6A8-75BF-4A7F-B6A1-C032A667773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BFEA-D423-4DB4-9073-09D752C5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6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C6A8-75BF-4A7F-B6A1-C032A667773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BFEA-D423-4DB4-9073-09D752C5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5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C6A8-75BF-4A7F-B6A1-C032A667773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BFEA-D423-4DB4-9073-09D752C5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C6A8-75BF-4A7F-B6A1-C032A667773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BFEA-D423-4DB4-9073-09D752C5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C6A8-75BF-4A7F-B6A1-C032A667773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BFEA-D423-4DB4-9073-09D752C5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3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C6A8-75BF-4A7F-B6A1-C032A667773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8BFEA-D423-4DB4-9073-09D752C5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7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77C6A8-75BF-4A7F-B6A1-C032A667773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D18BFEA-D423-4DB4-9073-09D752C5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17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4B50-5ABD-4792-89C9-27DEAB5ED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B4611-A51A-44CC-BB4F-53C6A6467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235544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25B9-6309-47E6-AE02-3FDEA697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6C6F81-F994-4CC4-A3C5-A386192D1F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254643"/>
              </p:ext>
            </p:extLst>
          </p:nvPr>
        </p:nvGraphicFramePr>
        <p:xfrm>
          <a:off x="914400" y="1731963"/>
          <a:ext cx="10353675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2068323387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4158523062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4288842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3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&lt;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32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&gt;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0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&lt;=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5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&gt;=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27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==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!=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36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766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</TotalTime>
  <Words>51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Calisto MT</vt:lpstr>
      <vt:lpstr>Trebuchet MS</vt:lpstr>
      <vt:lpstr>Wingdings 2</vt:lpstr>
      <vt:lpstr>Slate</vt:lpstr>
      <vt:lpstr>Comparisons</vt:lpstr>
      <vt:lpstr>Comparisons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Comparisons</dc:title>
  <dc:creator>Sami</dc:creator>
  <cp:lastModifiedBy>Sami</cp:lastModifiedBy>
  <cp:revision>5</cp:revision>
  <dcterms:created xsi:type="dcterms:W3CDTF">2018-05-15T04:30:36Z</dcterms:created>
  <dcterms:modified xsi:type="dcterms:W3CDTF">2018-05-15T21:01:19Z</dcterms:modified>
</cp:coreProperties>
</file>