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4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94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72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9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13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84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70EE-AADF-483F-A85C-DD046ADFBF3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9E4D1F-B12B-4502-B398-64A648B2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5C33-A2A7-4317-883F-83905282D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D6A96-AEE5-4A9E-B48A-33EA6FF8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 </a:t>
            </a:r>
          </a:p>
        </p:txBody>
      </p:sp>
    </p:spTree>
    <p:extLst>
      <p:ext uri="{BB962C8B-B14F-4D97-AF65-F5344CB8AC3E}">
        <p14:creationId xmlns:p14="http://schemas.microsoft.com/office/powerpoint/2010/main" val="192139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D6D1-D5F9-409F-A3F3-5D5FAEEC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43AC-9352-4B6C-B638-7540166A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When expression evaluates to </a:t>
            </a:r>
            <a:r>
              <a:rPr lang="en-US" dirty="0">
                <a:solidFill>
                  <a:srgbClr val="00B05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When expression evaluates to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183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248E-9A91-4AC8-8F52-7D3CD508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C923-3716-4FB4-B977-A8A9231A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19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expression is some code that returns a boolean value, True or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few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age &gt;= 25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GPA &gt;= 2.0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name == “Sami”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password != “password123”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0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BEE2-C685-4C08-B16C-0F7F7CBF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09" y="624110"/>
            <a:ext cx="4899093" cy="71024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8F12-515C-4A82-B79B-F0007767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175" y="1473957"/>
            <a:ext cx="9730403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</a:rPr>
              <a:t>DRINKING_AGE </a:t>
            </a:r>
            <a:r>
              <a:rPr lang="en-US" dirty="0">
                <a:solidFill>
                  <a:schemeClr val="accent6"/>
                </a:solidFill>
                <a:latin typeface="Baskerville Old Face" panose="02020602080505020303" pitchFamily="18" charset="0"/>
              </a:rPr>
              <a:t>=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</a:rPr>
              <a:t>21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age </a:t>
            </a:r>
            <a:r>
              <a:rPr lang="en-US" dirty="0">
                <a:solidFill>
                  <a:schemeClr val="accent6"/>
                </a:solidFill>
                <a:latin typeface="Baskerville Old Face" panose="02020602080505020303" pitchFamily="18" charset="0"/>
              </a:rPr>
              <a:t>=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</a:rPr>
              <a:t>15</a:t>
            </a:r>
            <a:r>
              <a:rPr lang="en-US" dirty="0">
                <a:latin typeface="Baskerville Old Face" panose="02020602080505020303" pitchFamily="18" charset="0"/>
              </a:rPr>
              <a:t>																		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Baskerville Old Face" panose="02020602080505020303" pitchFamily="18" charset="0"/>
              </a:rPr>
              <a:t>if</a:t>
            </a:r>
            <a:r>
              <a:rPr lang="en-US" dirty="0">
                <a:latin typeface="Baskerville Old Face" panose="02020602080505020303" pitchFamily="18" charset="0"/>
              </a:rPr>
              <a:t> age </a:t>
            </a:r>
            <a:r>
              <a:rPr lang="en-US" dirty="0">
                <a:solidFill>
                  <a:schemeClr val="accent6"/>
                </a:solidFill>
                <a:latin typeface="Baskerville Old Face" panose="02020602080505020303" pitchFamily="18" charset="0"/>
              </a:rPr>
              <a:t> &gt;=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</a:rPr>
              <a:t>DRINKING_AGE</a:t>
            </a:r>
            <a:r>
              <a:rPr lang="en-US" sz="2800" dirty="0"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print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Baskerville Old Face" panose="02020602080505020303" pitchFamily="18" charset="0"/>
              </a:rPr>
              <a:t>“You can drink”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Baskerville Old Face" panose="02020602080505020303" pitchFamily="18" charset="0"/>
              </a:rPr>
              <a:t>else</a:t>
            </a:r>
            <a:r>
              <a:rPr lang="en-US" sz="2400" dirty="0"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print </a:t>
            </a:r>
            <a:r>
              <a:rPr lang="en-US" dirty="0">
                <a:solidFill>
                  <a:srgbClr val="FFC000"/>
                </a:solidFill>
                <a:latin typeface="Baskerville Old Face" panose="02020602080505020303" pitchFamily="18" charset="0"/>
              </a:rPr>
              <a:t>“You’re too young”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E319F84-903C-49AB-AF4D-6A08A95A6B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32098" y="2879675"/>
            <a:ext cx="1407312" cy="486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A27D6B-CF5C-418D-859D-D9447CBF959E}"/>
              </a:ext>
            </a:extLst>
          </p:cNvPr>
          <p:cNvSpPr/>
          <p:nvPr/>
        </p:nvSpPr>
        <p:spPr>
          <a:xfrm>
            <a:off x="6673302" y="2605013"/>
            <a:ext cx="2675414" cy="54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</a:t>
            </a:r>
            <a:r>
              <a:rPr lang="en-US" sz="1200" dirty="0">
                <a:latin typeface="Comic Sans MS" panose="030F0702030302020204" pitchFamily="66" charset="0"/>
              </a:rPr>
              <a:t>on means end of statement</a:t>
            </a:r>
            <a:endParaRPr lang="en-US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532D38-BCD2-4000-AA7C-2C8B4556C094}"/>
              </a:ext>
            </a:extLst>
          </p:cNvPr>
          <p:cNvSpPr/>
          <p:nvPr/>
        </p:nvSpPr>
        <p:spPr>
          <a:xfrm>
            <a:off x="6769062" y="1711939"/>
            <a:ext cx="2483893" cy="627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expression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F2FBFA-0CF8-4350-8756-4972F5C2540D}"/>
              </a:ext>
            </a:extLst>
          </p:cNvPr>
          <p:cNvCxnSpPr>
            <a:cxnSpLocks/>
          </p:cNvCxnSpPr>
          <p:nvPr/>
        </p:nvCxnSpPr>
        <p:spPr>
          <a:xfrm flipV="1">
            <a:off x="2702257" y="2988864"/>
            <a:ext cx="0" cy="27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C9C400-E7DB-46A0-BA2F-28061A08FDD0}"/>
              </a:ext>
            </a:extLst>
          </p:cNvPr>
          <p:cNvCxnSpPr/>
          <p:nvPr/>
        </p:nvCxnSpPr>
        <p:spPr>
          <a:xfrm>
            <a:off x="2702257" y="2988860"/>
            <a:ext cx="2251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7DAE00-D3EE-43A4-A17A-2A0B657CC709}"/>
              </a:ext>
            </a:extLst>
          </p:cNvPr>
          <p:cNvCxnSpPr>
            <a:cxnSpLocks/>
          </p:cNvCxnSpPr>
          <p:nvPr/>
        </p:nvCxnSpPr>
        <p:spPr>
          <a:xfrm>
            <a:off x="4954137" y="2988860"/>
            <a:ext cx="0" cy="27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D2B7CB-651F-454A-A54D-C4CE97108C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8734" y="3366446"/>
            <a:ext cx="3098042" cy="914400"/>
          </a:xfrm>
          <a:prstGeom prst="bentConnector3">
            <a:avLst>
              <a:gd name="adj1" fmla="val -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C5063B-54AF-4014-8419-1D60B12C44DA}"/>
              </a:ext>
            </a:extLst>
          </p:cNvPr>
          <p:cNvCxnSpPr>
            <a:cxnSpLocks/>
          </p:cNvCxnSpPr>
          <p:nvPr/>
        </p:nvCxnSpPr>
        <p:spPr>
          <a:xfrm flipV="1">
            <a:off x="3780430" y="2074460"/>
            <a:ext cx="0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8B04D1-56B4-4C9A-886C-E9000E6435FA}"/>
              </a:ext>
            </a:extLst>
          </p:cNvPr>
          <p:cNvCxnSpPr/>
          <p:nvPr/>
        </p:nvCxnSpPr>
        <p:spPr>
          <a:xfrm>
            <a:off x="3780430" y="2074460"/>
            <a:ext cx="29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F91D9C-FA99-4815-AC4D-6E696627D293}"/>
              </a:ext>
            </a:extLst>
          </p:cNvPr>
          <p:cNvSpPr/>
          <p:nvPr/>
        </p:nvSpPr>
        <p:spPr>
          <a:xfrm>
            <a:off x="887104" y="2074460"/>
            <a:ext cx="1392070" cy="710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Indented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36461-5F9C-49EE-AB6F-E896D54BB96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76541" y="2784704"/>
            <a:ext cx="6598" cy="1951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4475F4-A257-4D27-BA99-55488E9205D9}"/>
              </a:ext>
            </a:extLst>
          </p:cNvPr>
          <p:cNvCxnSpPr/>
          <p:nvPr/>
        </p:nvCxnSpPr>
        <p:spPr>
          <a:xfrm>
            <a:off x="1576541" y="3821373"/>
            <a:ext cx="112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EA8432-59DD-4F99-8CEE-851F36508356}"/>
              </a:ext>
            </a:extLst>
          </p:cNvPr>
          <p:cNvCxnSpPr/>
          <p:nvPr/>
        </p:nvCxnSpPr>
        <p:spPr>
          <a:xfrm>
            <a:off x="1583139" y="4735773"/>
            <a:ext cx="1119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61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74</TotalTime>
  <Words>60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Baskerville Old Face</vt:lpstr>
      <vt:lpstr>Century Gothic</vt:lpstr>
      <vt:lpstr>Comic Sans MS</vt:lpstr>
      <vt:lpstr>Wingdings 3</vt:lpstr>
      <vt:lpstr>Wisp</vt:lpstr>
      <vt:lpstr>Conditions</vt:lpstr>
      <vt:lpstr>Outline</vt:lpstr>
      <vt:lpstr>Expression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Conditions</dc:title>
  <dc:creator>Sami</dc:creator>
  <cp:lastModifiedBy>Sami</cp:lastModifiedBy>
  <cp:revision>9</cp:revision>
  <dcterms:created xsi:type="dcterms:W3CDTF">2018-05-17T20:47:41Z</dcterms:created>
  <dcterms:modified xsi:type="dcterms:W3CDTF">2018-05-17T22:24:26Z</dcterms:modified>
</cp:coreProperties>
</file>