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3" r:id="rId9"/>
    <p:sldId id="264" r:id="rId10"/>
    <p:sldId id="261" r:id="rId11"/>
    <p:sldId id="267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3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66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42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0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5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5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A897-601F-45E1-A0A5-8625E78BA72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5C2D-2BDC-4ED9-8390-5A39A97B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9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90E3-0200-43BD-8E38-62F58F193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Iteration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86917-4A30-4F04-9B14-DF6BC0A5C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282328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B344-AC3D-4ED2-959C-A5BF50F2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5669-9886-4A4E-AF91-4639A1FC9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break statement will force the loop to end at its current spot.</a:t>
            </a:r>
          </a:p>
        </p:txBody>
      </p:sp>
    </p:spTree>
    <p:extLst>
      <p:ext uri="{BB962C8B-B14F-4D97-AF65-F5344CB8AC3E}">
        <p14:creationId xmlns:p14="http://schemas.microsoft.com/office/powerpoint/2010/main" val="109708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78DF-DC17-4440-B5FF-F9023F55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2810"/>
            <a:ext cx="9905998" cy="1478570"/>
          </a:xfrm>
        </p:spPr>
        <p:txBody>
          <a:bodyPr/>
          <a:lstStyle/>
          <a:p>
            <a:r>
              <a:rPr lang="en-US" dirty="0"/>
              <a:t>For loop(with Break Statement)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8FF3-FA91-45BC-A841-7C5869CD9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8" y="1651380"/>
            <a:ext cx="11000096" cy="49950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name </a:t>
            </a:r>
            <a:r>
              <a:rPr lang="en-US" i="1" dirty="0">
                <a:solidFill>
                  <a:srgbClr val="FF00FF"/>
                </a:solidFill>
              </a:rPr>
              <a:t>=</a:t>
            </a:r>
            <a:r>
              <a:rPr lang="en-US" i="1" dirty="0"/>
              <a:t> </a:t>
            </a:r>
            <a:r>
              <a:rPr lang="en-US" i="1" dirty="0">
                <a:solidFill>
                  <a:srgbClr val="FFFF00"/>
                </a:solidFill>
              </a:rPr>
              <a:t>“Sami”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FF"/>
                </a:solidFill>
              </a:rPr>
              <a:t>for</a:t>
            </a:r>
            <a:r>
              <a:rPr lang="en-US" i="1" dirty="0"/>
              <a:t> letter </a:t>
            </a:r>
            <a:r>
              <a:rPr lang="en-US" i="1" dirty="0">
                <a:solidFill>
                  <a:srgbClr val="FF00FF"/>
                </a:solidFill>
              </a:rPr>
              <a:t>in</a:t>
            </a:r>
            <a:r>
              <a:rPr lang="en-US" i="1" dirty="0"/>
              <a:t> name:</a:t>
            </a:r>
          </a:p>
          <a:p>
            <a:pPr marL="0" indent="0">
              <a:buNone/>
            </a:pPr>
            <a:r>
              <a:rPr lang="en-US" i="1" dirty="0"/>
              <a:t>  </a:t>
            </a:r>
            <a:r>
              <a:rPr lang="en-US" i="1" dirty="0">
                <a:solidFill>
                  <a:srgbClr val="FF00FF"/>
                </a:solidFill>
              </a:rPr>
              <a:t>if</a:t>
            </a:r>
            <a:r>
              <a:rPr lang="en-US" i="1" dirty="0"/>
              <a:t> letter </a:t>
            </a:r>
            <a:r>
              <a:rPr lang="en-US" i="1" dirty="0">
                <a:solidFill>
                  <a:srgbClr val="FF00FF"/>
                </a:solidFill>
              </a:rPr>
              <a:t>==</a:t>
            </a:r>
            <a:r>
              <a:rPr lang="en-US" i="1" dirty="0"/>
              <a:t> </a:t>
            </a:r>
            <a:r>
              <a:rPr lang="en-US" i="1" dirty="0">
                <a:solidFill>
                  <a:srgbClr val="FFFF00"/>
                </a:solidFill>
              </a:rPr>
              <a:t>“m”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US" i="1" dirty="0">
                <a:solidFill>
                  <a:srgbClr val="00B0F0"/>
                </a:solidFill>
              </a:rPr>
              <a:t>print</a:t>
            </a:r>
            <a:r>
              <a:rPr lang="en-US" i="1" dirty="0"/>
              <a:t> </a:t>
            </a:r>
            <a:r>
              <a:rPr lang="en-US" i="1" dirty="0">
                <a:solidFill>
                  <a:srgbClr val="FFFF00"/>
                </a:solidFill>
              </a:rPr>
              <a:t>“Found special letter”</a:t>
            </a:r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US" i="1" dirty="0">
                <a:solidFill>
                  <a:srgbClr val="FF00FF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i="1" dirty="0"/>
              <a:t>  </a:t>
            </a:r>
            <a:r>
              <a:rPr lang="en-US" i="1" dirty="0">
                <a:solidFill>
                  <a:srgbClr val="00B0F0"/>
                </a:solidFill>
              </a:rPr>
              <a:t>print</a:t>
            </a:r>
            <a:r>
              <a:rPr lang="en-US" i="1" dirty="0"/>
              <a:t> letter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code will only print the letters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dirty="0"/>
              <a:t> and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dirty="0"/>
              <a:t>, after that it will print Found special letter</a:t>
            </a:r>
          </a:p>
          <a:p>
            <a:pPr marL="0" indent="0">
              <a:buNone/>
            </a:pPr>
            <a:r>
              <a:rPr lang="en-US" dirty="0"/>
              <a:t> and stop running, it will NOT print the letters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dirty="0"/>
              <a:t> and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70C596-987A-442D-9BE8-E43DCA3CC674}"/>
              </a:ext>
            </a:extLst>
          </p:cNvPr>
          <p:cNvCxnSpPr/>
          <p:nvPr/>
        </p:nvCxnSpPr>
        <p:spPr>
          <a:xfrm>
            <a:off x="2210938" y="4367283"/>
            <a:ext cx="2606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1566E0-3AF9-40E2-AE25-92E444F413EB}"/>
              </a:ext>
            </a:extLst>
          </p:cNvPr>
          <p:cNvCxnSpPr>
            <a:cxnSpLocks/>
          </p:cNvCxnSpPr>
          <p:nvPr/>
        </p:nvCxnSpPr>
        <p:spPr>
          <a:xfrm flipV="1">
            <a:off x="4817660" y="2497540"/>
            <a:ext cx="0" cy="18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5578AD-2307-4C03-AC5D-68F1FBC1EEDA}"/>
              </a:ext>
            </a:extLst>
          </p:cNvPr>
          <p:cNvCxnSpPr/>
          <p:nvPr/>
        </p:nvCxnSpPr>
        <p:spPr>
          <a:xfrm flipH="1">
            <a:off x="2988860" y="2483891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6A306-84BB-4634-89F4-3F0599F65D40}"/>
              </a:ext>
            </a:extLst>
          </p:cNvPr>
          <p:cNvCxnSpPr/>
          <p:nvPr/>
        </p:nvCxnSpPr>
        <p:spPr>
          <a:xfrm>
            <a:off x="1869744" y="3916908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207147-BAAF-4BDA-93A8-37BF1B6808C6}"/>
              </a:ext>
            </a:extLst>
          </p:cNvPr>
          <p:cNvCxnSpPr/>
          <p:nvPr/>
        </p:nvCxnSpPr>
        <p:spPr>
          <a:xfrm>
            <a:off x="3698544" y="3916908"/>
            <a:ext cx="0" cy="110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A1050C-B10D-41AB-B685-7A76AC4A97FB}"/>
              </a:ext>
            </a:extLst>
          </p:cNvPr>
          <p:cNvSpPr/>
          <p:nvPr/>
        </p:nvSpPr>
        <p:spPr>
          <a:xfrm>
            <a:off x="2988860" y="5177026"/>
            <a:ext cx="1610436" cy="37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the loop</a:t>
            </a:r>
          </a:p>
        </p:txBody>
      </p:sp>
    </p:spTree>
    <p:extLst>
      <p:ext uri="{BB962C8B-B14F-4D97-AF65-F5344CB8AC3E}">
        <p14:creationId xmlns:p14="http://schemas.microsoft.com/office/powerpoint/2010/main" val="404939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AD6E-E5BB-4D8B-A032-0B1B6B8C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D947-4331-4E97-BAC6-A2E34F85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continue statement will force the loop to continue to another value instead of executing the rest of the code block.</a:t>
            </a:r>
          </a:p>
          <a:p>
            <a:r>
              <a:rPr lang="en-US" dirty="0"/>
              <a:t>A continue statement will NOT stop the loop, it will just make the loop jump over the current value.</a:t>
            </a:r>
          </a:p>
        </p:txBody>
      </p:sp>
    </p:spTree>
    <p:extLst>
      <p:ext uri="{BB962C8B-B14F-4D97-AF65-F5344CB8AC3E}">
        <p14:creationId xmlns:p14="http://schemas.microsoft.com/office/powerpoint/2010/main" val="269046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E8A1-823C-4E60-B4DC-7EADE56F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92" y="183974"/>
            <a:ext cx="9905998" cy="869088"/>
          </a:xfrm>
        </p:spPr>
        <p:txBody>
          <a:bodyPr/>
          <a:lstStyle/>
          <a:p>
            <a:r>
              <a:rPr lang="en-US" dirty="0"/>
              <a:t>For Loop(With Continue Statement)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A9C4-368E-4F61-9662-C77DBDFF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92" y="1337482"/>
            <a:ext cx="10733512" cy="4588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name </a:t>
            </a:r>
            <a:r>
              <a:rPr lang="en-US" i="1" dirty="0">
                <a:solidFill>
                  <a:srgbClr val="FF00FF"/>
                </a:solidFill>
              </a:rPr>
              <a:t>=</a:t>
            </a:r>
            <a:r>
              <a:rPr lang="en-US" i="1" dirty="0"/>
              <a:t> </a:t>
            </a:r>
            <a:r>
              <a:rPr lang="en-US" i="1" dirty="0">
                <a:solidFill>
                  <a:srgbClr val="FFFF00"/>
                </a:solidFill>
              </a:rPr>
              <a:t>“apple”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FF"/>
                </a:solidFill>
              </a:rPr>
              <a:t>for</a:t>
            </a:r>
            <a:r>
              <a:rPr lang="en-US" i="1" dirty="0"/>
              <a:t> letter </a:t>
            </a:r>
            <a:r>
              <a:rPr lang="en-US" i="1" dirty="0">
                <a:solidFill>
                  <a:srgbClr val="FF00FF"/>
                </a:solidFill>
              </a:rPr>
              <a:t>in</a:t>
            </a:r>
            <a:r>
              <a:rPr lang="en-US" i="1" dirty="0"/>
              <a:t> name:</a:t>
            </a:r>
          </a:p>
          <a:p>
            <a:pPr marL="0" indent="0">
              <a:buNone/>
            </a:pPr>
            <a:r>
              <a:rPr lang="en-US" i="1" dirty="0"/>
              <a:t>  </a:t>
            </a:r>
            <a:r>
              <a:rPr lang="en-US" i="1" dirty="0">
                <a:solidFill>
                  <a:srgbClr val="FF00FF"/>
                </a:solidFill>
              </a:rPr>
              <a:t>if</a:t>
            </a:r>
            <a:r>
              <a:rPr lang="en-US" i="1" dirty="0"/>
              <a:t> letter </a:t>
            </a:r>
            <a:r>
              <a:rPr lang="en-US" i="1" dirty="0">
                <a:solidFill>
                  <a:srgbClr val="FF00FF"/>
                </a:solidFill>
              </a:rPr>
              <a:t>==</a:t>
            </a:r>
            <a:r>
              <a:rPr lang="en-US" i="1" dirty="0"/>
              <a:t> </a:t>
            </a:r>
            <a:r>
              <a:rPr lang="en-US" i="1" dirty="0">
                <a:solidFill>
                  <a:srgbClr val="FFFF00"/>
                </a:solidFill>
              </a:rPr>
              <a:t>“p”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>
                <a:solidFill>
                  <a:srgbClr val="FF00FF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  </a:t>
            </a:r>
            <a:r>
              <a:rPr lang="en-US" i="1" dirty="0">
                <a:solidFill>
                  <a:srgbClr val="00B0F0"/>
                </a:solidFill>
              </a:rPr>
              <a:t>print</a:t>
            </a:r>
            <a:r>
              <a:rPr lang="en-US" i="1" dirty="0"/>
              <a:t> letter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This code will jump to next item when the letter is p. This code will only print the letters   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i="1" dirty="0"/>
              <a:t>,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lang="en-US" i="1" dirty="0"/>
              <a:t>,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US" i="1" dirty="0"/>
              <a:t>, but not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06A5E7-D46C-4AA4-8B13-0D22473F05E8}"/>
              </a:ext>
            </a:extLst>
          </p:cNvPr>
          <p:cNvCxnSpPr>
            <a:cxnSpLocks/>
          </p:cNvCxnSpPr>
          <p:nvPr/>
        </p:nvCxnSpPr>
        <p:spPr>
          <a:xfrm>
            <a:off x="2565779" y="3875964"/>
            <a:ext cx="19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9DAE63-60B1-4594-B1A9-76A10AF52200}"/>
              </a:ext>
            </a:extLst>
          </p:cNvPr>
          <p:cNvCxnSpPr/>
          <p:nvPr/>
        </p:nvCxnSpPr>
        <p:spPr>
          <a:xfrm flipV="1">
            <a:off x="4517409" y="2224585"/>
            <a:ext cx="0" cy="165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57074C-DBD6-4211-A5B1-FCE20BFF1CB2}"/>
              </a:ext>
            </a:extLst>
          </p:cNvPr>
          <p:cNvCxnSpPr>
            <a:cxnSpLocks/>
          </p:cNvCxnSpPr>
          <p:nvPr/>
        </p:nvCxnSpPr>
        <p:spPr>
          <a:xfrm flipH="1" flipV="1">
            <a:off x="3316406" y="2224585"/>
            <a:ext cx="12010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B9D46B-0E1C-4639-9CCC-D7A05DBE1FC3}"/>
              </a:ext>
            </a:extLst>
          </p:cNvPr>
          <p:cNvCxnSpPr/>
          <p:nvPr/>
        </p:nvCxnSpPr>
        <p:spPr>
          <a:xfrm>
            <a:off x="2565779" y="3330054"/>
            <a:ext cx="1351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9DD948-C7F9-4A08-9B2D-AFA08289D105}"/>
              </a:ext>
            </a:extLst>
          </p:cNvPr>
          <p:cNvCxnSpPr/>
          <p:nvPr/>
        </p:nvCxnSpPr>
        <p:spPr>
          <a:xfrm flipV="1">
            <a:off x="3916907" y="2224585"/>
            <a:ext cx="0" cy="110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9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AC5C-8EFA-423E-9A29-1282FE10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Loop(Outline)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63BB-9512-49FA-9C58-D4167692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23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is it used for?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/>
              <a:t> A for loop is used for iterating over every item in a collection.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long does it run for?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/>
              <a:t> A for loop will run until it goes through every item in the collection.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D704-900F-4D0D-81EF-49504BCF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Loop(Structure)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4A36-ED9C-4F37-8A53-1A3BF58D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813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2 main parts to a for loop. </a:t>
            </a:r>
          </a:p>
          <a:p>
            <a:pPr lvl="1"/>
            <a:r>
              <a:rPr lang="en-US" dirty="0"/>
              <a:t>A temporary variable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This variable will store the current item</a:t>
            </a:r>
          </a:p>
          <a:p>
            <a:pPr lvl="1"/>
            <a:r>
              <a:rPr lang="en-US" dirty="0"/>
              <a:t>A collection of items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AF58-EE87-440E-B8B8-9FEE6968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Loop(Simple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B7BD-8CAC-40CE-B273-6F4EE25F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name </a:t>
            </a:r>
            <a:r>
              <a:rPr lang="en-US" i="1" dirty="0">
                <a:solidFill>
                  <a:srgbClr val="FF00FF"/>
                </a:solidFill>
              </a:rPr>
              <a:t>=</a:t>
            </a:r>
            <a:r>
              <a:rPr lang="en-US" i="1" dirty="0"/>
              <a:t> </a:t>
            </a:r>
            <a:r>
              <a:rPr lang="en-US" i="1" dirty="0">
                <a:solidFill>
                  <a:srgbClr val="FFFF00"/>
                </a:solidFill>
              </a:rPr>
              <a:t>“Sami”</a:t>
            </a:r>
          </a:p>
          <a:p>
            <a:pPr marL="0" indent="0">
              <a:buNone/>
            </a:pPr>
            <a:endParaRPr 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00FF"/>
                </a:solidFill>
              </a:rPr>
              <a:t>for</a:t>
            </a:r>
            <a:r>
              <a:rPr lang="en-US" i="1" dirty="0"/>
              <a:t> letter </a:t>
            </a:r>
            <a:r>
              <a:rPr lang="en-US" i="1" dirty="0">
                <a:solidFill>
                  <a:srgbClr val="FF00FF"/>
                </a:solidFill>
              </a:rPr>
              <a:t>in</a:t>
            </a:r>
            <a:r>
              <a:rPr lang="en-US" i="1" dirty="0"/>
              <a:t> name: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i="1" dirty="0">
                <a:solidFill>
                  <a:srgbClr val="00B0F0"/>
                </a:solidFill>
              </a:rPr>
              <a:t>print</a:t>
            </a:r>
            <a:r>
              <a:rPr lang="en-US" i="1" dirty="0"/>
              <a:t> letter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4B71B1-9C98-498A-80A0-7DA48E2B3D05}"/>
              </a:ext>
            </a:extLst>
          </p:cNvPr>
          <p:cNvSpPr/>
          <p:nvPr/>
        </p:nvSpPr>
        <p:spPr>
          <a:xfrm>
            <a:off x="5595582" y="2645273"/>
            <a:ext cx="2251880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Temporary Variable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640664-16D4-4976-B8A5-EDE722193EFD}"/>
              </a:ext>
            </a:extLst>
          </p:cNvPr>
          <p:cNvCxnSpPr>
            <a:cxnSpLocks/>
          </p:cNvCxnSpPr>
          <p:nvPr/>
        </p:nvCxnSpPr>
        <p:spPr>
          <a:xfrm flipH="1">
            <a:off x="2019869" y="2975212"/>
            <a:ext cx="3534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D36B5B-0694-44FF-8ED5-3C9C3FEB82BF}"/>
              </a:ext>
            </a:extLst>
          </p:cNvPr>
          <p:cNvCxnSpPr/>
          <p:nvPr/>
        </p:nvCxnSpPr>
        <p:spPr>
          <a:xfrm>
            <a:off x="2019869" y="2975212"/>
            <a:ext cx="0" cy="4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6BE0F6-ADF8-41FF-A5BC-ED2A71C2ABBB}"/>
              </a:ext>
            </a:extLst>
          </p:cNvPr>
          <p:cNvSpPr/>
          <p:nvPr/>
        </p:nvSpPr>
        <p:spPr>
          <a:xfrm>
            <a:off x="5554641" y="3604088"/>
            <a:ext cx="2251880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collection of letters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0EF3F63-795F-487B-9C3D-753699BEFE59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2898327" y="3253913"/>
            <a:ext cx="2656314" cy="6572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F147C5-8BE7-4CC4-83C2-6F0E395A2689}"/>
              </a:ext>
            </a:extLst>
          </p:cNvPr>
          <p:cNvCxnSpPr/>
          <p:nvPr/>
        </p:nvCxnSpPr>
        <p:spPr>
          <a:xfrm>
            <a:off x="2898326" y="3253913"/>
            <a:ext cx="0" cy="32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90C958-2ADA-4330-A238-BA60646F7357}"/>
              </a:ext>
            </a:extLst>
          </p:cNvPr>
          <p:cNvSpPr/>
          <p:nvPr/>
        </p:nvSpPr>
        <p:spPr>
          <a:xfrm>
            <a:off x="5616056" y="4540037"/>
            <a:ext cx="2129050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current letter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5D8D91C-190E-4A58-A417-99E0A4556645}"/>
              </a:ext>
            </a:extLst>
          </p:cNvPr>
          <p:cNvCxnSpPr>
            <a:stCxn id="28" idx="1"/>
          </p:cNvCxnSpPr>
          <p:nvPr/>
        </p:nvCxnSpPr>
        <p:spPr>
          <a:xfrm rot="10800000">
            <a:off x="2898326" y="4218238"/>
            <a:ext cx="2717730" cy="628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3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9E94-5BF8-4B2F-826F-9585EDA4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Loop(Example With IF Statement)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20A8-8779-460E-984D-241424B3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FF00"/>
                </a:solidFill>
              </a:rPr>
              <a:t>“Sami”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FF"/>
                </a:solidFill>
              </a:rPr>
              <a:t>for</a:t>
            </a:r>
            <a:r>
              <a:rPr lang="en-US" dirty="0"/>
              <a:t> letter </a:t>
            </a:r>
            <a:r>
              <a:rPr lang="en-US" dirty="0">
                <a:solidFill>
                  <a:srgbClr val="FF00FF"/>
                </a:solidFill>
              </a:rPr>
              <a:t>in</a:t>
            </a:r>
            <a:r>
              <a:rPr lang="en-US" dirty="0"/>
              <a:t> name: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FF"/>
                </a:solidFill>
              </a:rPr>
              <a:t>if</a:t>
            </a:r>
            <a:r>
              <a:rPr lang="en-US" dirty="0"/>
              <a:t> letter </a:t>
            </a:r>
            <a:r>
              <a:rPr lang="en-US" dirty="0">
                <a:solidFill>
                  <a:srgbClr val="FF00FF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“m”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B0F0"/>
                </a:solidFill>
              </a:rPr>
              <a:t>print </a:t>
            </a:r>
            <a:r>
              <a:rPr lang="en-US" dirty="0">
                <a:solidFill>
                  <a:srgbClr val="FFFF00"/>
                </a:solidFill>
              </a:rPr>
              <a:t>“Found the special letter”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B726-1E44-4E18-BE9E-D4845ECA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Loop(Example With IF-Else Statement)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76DD-332A-41DD-A102-B7F8B56E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FF00"/>
                </a:solidFill>
              </a:rPr>
              <a:t>“Sami”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FF"/>
                </a:solidFill>
              </a:rPr>
              <a:t>for</a:t>
            </a:r>
            <a:r>
              <a:rPr lang="en-US" dirty="0"/>
              <a:t> letter </a:t>
            </a:r>
            <a:r>
              <a:rPr lang="en-US" dirty="0">
                <a:solidFill>
                  <a:srgbClr val="FF00FF"/>
                </a:solidFill>
              </a:rPr>
              <a:t>in</a:t>
            </a:r>
            <a:r>
              <a:rPr lang="en-US" dirty="0"/>
              <a:t> name: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FF"/>
                </a:solidFill>
              </a:rPr>
              <a:t>if</a:t>
            </a:r>
            <a:r>
              <a:rPr lang="en-US" dirty="0"/>
              <a:t> letter </a:t>
            </a:r>
            <a:r>
              <a:rPr lang="en-US" dirty="0">
                <a:solidFill>
                  <a:srgbClr val="FF00FF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“m”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“Found the special letter”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</a:t>
            </a:r>
            <a:r>
              <a:rPr lang="en-US" dirty="0">
                <a:solidFill>
                  <a:srgbClr val="FF00FF"/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</a:t>
            </a:r>
            <a:r>
              <a:rPr lang="en-US" dirty="0">
                <a:solidFill>
                  <a:srgbClr val="00B0F0"/>
                </a:solidFill>
              </a:rPr>
              <a:t> print </a:t>
            </a:r>
            <a:r>
              <a:rPr lang="en-US" dirty="0">
                <a:solidFill>
                  <a:srgbClr val="FFFF00"/>
                </a:solidFill>
              </a:rPr>
              <a:t>“Not the special letter”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8405-CB99-4D34-9C72-BABC3002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Loop(Outline)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C490-D439-4C54-892D-B83032D48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is it used for?</a:t>
            </a:r>
          </a:p>
          <a:p>
            <a:pPr marL="457200" lvl="1" indent="0">
              <a:buNone/>
            </a:pPr>
            <a:r>
              <a:rPr lang="en-US" dirty="0"/>
              <a:t>A while loop is used for repeating the same thing while a condition is </a:t>
            </a: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long does it run for?</a:t>
            </a:r>
          </a:p>
          <a:p>
            <a:pPr marL="457200" lvl="1" indent="0">
              <a:buNone/>
            </a:pPr>
            <a:r>
              <a:rPr lang="en-US" dirty="0"/>
              <a:t>A while loop will run until the condition becomes False.  A while loop can run forever if the condition doesn’t become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DFB6-8EEC-43B1-AF57-4424F6A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loop(Structure)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C4ED-31C0-4EFA-89A2-CBF0A096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718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while loop only has one part to it, and that is an expression.</a:t>
            </a:r>
          </a:p>
          <a:p>
            <a:pPr marL="457200" lvl="1" indent="0">
              <a:buNone/>
            </a:pPr>
            <a:r>
              <a:rPr lang="en-US" dirty="0"/>
              <a:t>Examples of expression: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 err="1"/>
              <a:t>isAlive</a:t>
            </a:r>
            <a:r>
              <a:rPr lang="en-US" dirty="0"/>
              <a:t> </a:t>
            </a:r>
            <a:r>
              <a:rPr lang="en-US" i="1" dirty="0">
                <a:solidFill>
                  <a:srgbClr val="FF00FF"/>
                </a:solidFill>
              </a:rPr>
              <a:t>==</a:t>
            </a:r>
            <a:r>
              <a:rPr lang="en-US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True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 err="1"/>
              <a:t>isEnemyFound</a:t>
            </a:r>
            <a:r>
              <a:rPr lang="en-US" i="1" dirty="0"/>
              <a:t> </a:t>
            </a:r>
            <a:r>
              <a:rPr lang="en-US" i="1" dirty="0">
                <a:solidFill>
                  <a:srgbClr val="FF00FF"/>
                </a:solidFill>
              </a:rPr>
              <a:t>==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False</a:t>
            </a:r>
          </a:p>
          <a:p>
            <a:pPr marL="914400" lvl="2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2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C8CD-2509-4324-907C-DE806F83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loop(Simple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8871-AA1E-4BCB-91F1-757927FC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isEnemyFound</a:t>
            </a:r>
            <a:r>
              <a:rPr lang="en-US" i="1" dirty="0"/>
              <a:t> </a:t>
            </a:r>
            <a:r>
              <a:rPr lang="en-US" i="1" dirty="0">
                <a:solidFill>
                  <a:srgbClr val="FF00FF"/>
                </a:solidFill>
              </a:rPr>
              <a:t>==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FF"/>
                </a:solidFill>
              </a:rPr>
              <a:t>while</a:t>
            </a:r>
            <a:r>
              <a:rPr lang="en-US" i="1" dirty="0"/>
              <a:t> </a:t>
            </a:r>
            <a:r>
              <a:rPr lang="en-US" i="1" dirty="0" err="1"/>
              <a:t>isEnemyFound</a:t>
            </a:r>
            <a:r>
              <a:rPr lang="en-US" i="1" dirty="0"/>
              <a:t> </a:t>
            </a:r>
            <a:r>
              <a:rPr lang="en-US" i="1" dirty="0">
                <a:solidFill>
                  <a:srgbClr val="FF00FF"/>
                </a:solidFill>
              </a:rPr>
              <a:t>==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False 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>
                <a:solidFill>
                  <a:srgbClr val="00B0F0"/>
                </a:solidFill>
              </a:rPr>
              <a:t>print</a:t>
            </a:r>
            <a:r>
              <a:rPr lang="en-US" i="1" dirty="0"/>
              <a:t> </a:t>
            </a:r>
            <a:r>
              <a:rPr lang="en-US" i="1" dirty="0">
                <a:solidFill>
                  <a:srgbClr val="FFFF00"/>
                </a:solidFill>
              </a:rPr>
              <a:t>‘Searching for enemy’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A27D66-8695-4638-B992-AAD67890990D}"/>
              </a:ext>
            </a:extLst>
          </p:cNvPr>
          <p:cNvCxnSpPr>
            <a:cxnSpLocks/>
          </p:cNvCxnSpPr>
          <p:nvPr/>
        </p:nvCxnSpPr>
        <p:spPr>
          <a:xfrm flipV="1">
            <a:off x="1937982" y="3154339"/>
            <a:ext cx="0" cy="38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1A6302-B7A6-4817-A2BC-093035B6FA9C}"/>
              </a:ext>
            </a:extLst>
          </p:cNvPr>
          <p:cNvCxnSpPr/>
          <p:nvPr/>
        </p:nvCxnSpPr>
        <p:spPr>
          <a:xfrm flipV="1">
            <a:off x="4380931" y="3150927"/>
            <a:ext cx="0" cy="38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B1BEEC-7285-4148-A2B3-ED8EAED5A0CC}"/>
              </a:ext>
            </a:extLst>
          </p:cNvPr>
          <p:cNvCxnSpPr>
            <a:cxnSpLocks/>
          </p:cNvCxnSpPr>
          <p:nvPr/>
        </p:nvCxnSpPr>
        <p:spPr>
          <a:xfrm>
            <a:off x="1937982" y="3154339"/>
            <a:ext cx="2442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02866A-6220-42C2-A5CB-0681181524A0}"/>
              </a:ext>
            </a:extLst>
          </p:cNvPr>
          <p:cNvSpPr/>
          <p:nvPr/>
        </p:nvSpPr>
        <p:spPr>
          <a:xfrm>
            <a:off x="6564574" y="2702257"/>
            <a:ext cx="3261813" cy="68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 to test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0C386B-F050-4597-B41A-22078A912BFD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2825088" y="2702257"/>
            <a:ext cx="3739487" cy="341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933CD9-A9E1-4F36-80AB-DA193BC71ABB}"/>
              </a:ext>
            </a:extLst>
          </p:cNvPr>
          <p:cNvCxnSpPr/>
          <p:nvPr/>
        </p:nvCxnSpPr>
        <p:spPr>
          <a:xfrm>
            <a:off x="2825088" y="2702257"/>
            <a:ext cx="0" cy="34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68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664</TotalTime>
  <Words>453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Trebuchet MS</vt:lpstr>
      <vt:lpstr>Tw Cen MT</vt:lpstr>
      <vt:lpstr>Wingdings</vt:lpstr>
      <vt:lpstr>Circuit</vt:lpstr>
      <vt:lpstr>Iteration</vt:lpstr>
      <vt:lpstr>For Loop(Outline)</vt:lpstr>
      <vt:lpstr>For Loop(Structure)</vt:lpstr>
      <vt:lpstr>For Loop(Simple Example)</vt:lpstr>
      <vt:lpstr>For Loop(Example With IF Statement)</vt:lpstr>
      <vt:lpstr>For Loop(Example With IF-Else Statement)</vt:lpstr>
      <vt:lpstr>While Loop(Outline)</vt:lpstr>
      <vt:lpstr>While loop(Structure)</vt:lpstr>
      <vt:lpstr>While loop(Simple Example)</vt:lpstr>
      <vt:lpstr>Break Statement</vt:lpstr>
      <vt:lpstr>For loop(with Break Statement)</vt:lpstr>
      <vt:lpstr>Continue Statement</vt:lpstr>
      <vt:lpstr>For Loop(With Continue Statement)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Sami</dc:creator>
  <cp:lastModifiedBy>Sami</cp:lastModifiedBy>
  <cp:revision>27</cp:revision>
  <dcterms:created xsi:type="dcterms:W3CDTF">2018-05-22T02:32:05Z</dcterms:created>
  <dcterms:modified xsi:type="dcterms:W3CDTF">2018-05-23T13:08:15Z</dcterms:modified>
</cp:coreProperties>
</file>