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8BA8-CA7B-4834-8D0D-07ED73C0CC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F6751FE-59B4-4515-B7DF-7A2C2C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8BA8-CA7B-4834-8D0D-07ED73C0CC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51FE-59B4-4515-B7DF-7A2C2C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8BA8-CA7B-4834-8D0D-07ED73C0CC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51FE-59B4-4515-B7DF-7A2C2C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8BA8-CA7B-4834-8D0D-07ED73C0CC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51FE-59B4-4515-B7DF-7A2C2C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8BA8-CA7B-4834-8D0D-07ED73C0CC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51FE-59B4-4515-B7DF-7A2C2C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8BA8-CA7B-4834-8D0D-07ED73C0CC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51FE-59B4-4515-B7DF-7A2C2C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8BA8-CA7B-4834-8D0D-07ED73C0CC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51FE-59B4-4515-B7DF-7A2C2C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1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8BA8-CA7B-4834-8D0D-07ED73C0CC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51FE-59B4-4515-B7DF-7A2C2C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8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8BA8-CA7B-4834-8D0D-07ED73C0CC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51FE-59B4-4515-B7DF-7A2C2C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8BA8-CA7B-4834-8D0D-07ED73C0CC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51FE-59B4-4515-B7DF-7A2C2C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6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698BA8-CA7B-4834-8D0D-07ED73C0CC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51FE-59B4-4515-B7DF-7A2C2C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7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8BA8-CA7B-4834-8D0D-07ED73C0CC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6751FE-59B4-4515-B7DF-7A2C2C85E4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299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3599-378F-42B3-B765-2A809671B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styles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AC3C3-2820-4CC3-BA5D-12859557A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419588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7956-5383-48B7-8C26-67767BD6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style to check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34FF-07CB-456F-AC2B-18B88080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best_video_game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“Black Ops III”</a:t>
            </a:r>
          </a:p>
          <a:p>
            <a:pPr marL="0" indent="0">
              <a:buNone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best_video_game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i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best_video_game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02D-C07E-436E-9F2D-6D1D1F7F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On </a:t>
            </a:r>
            <a:r>
              <a:rPr lang="en-US" dirty="0">
                <a:cs typeface="Calibri Light" panose="020F0302020204030204" pitchFamily="34" charset="0"/>
              </a:rPr>
              <a:t>not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1B2E-8C09-4F01-84B6-5463FF1CE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2"/>
            <a:ext cx="12192000" cy="4221295"/>
          </a:xfrm>
        </p:spPr>
        <p:txBody>
          <a:bodyPr>
            <a:normAutofit/>
          </a:bodyPr>
          <a:lstStyle/>
          <a:p>
            <a:r>
              <a:rPr lang="en-US" dirty="0"/>
              <a:t>When by itself the </a:t>
            </a:r>
            <a:r>
              <a:rPr lang="en-US" dirty="0">
                <a:solidFill>
                  <a:srgbClr val="CC0066"/>
                </a:solidFill>
              </a:rPr>
              <a:t>not</a:t>
            </a:r>
            <a:r>
              <a:rPr lang="en-US" dirty="0"/>
              <a:t> keyword will turn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When checking a condition the </a:t>
            </a:r>
            <a:r>
              <a:rPr lang="en-US" dirty="0">
                <a:solidFill>
                  <a:srgbClr val="CC0066"/>
                </a:solidFill>
              </a:rPr>
              <a:t>not</a:t>
            </a:r>
            <a:r>
              <a:rPr lang="en-US" dirty="0"/>
              <a:t> keyword checks if something is assigned to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or </a:t>
            </a:r>
            <a:r>
              <a:rPr lang="en-US" dirty="0">
                <a:solidFill>
                  <a:srgbClr val="CC0066"/>
                </a:solidFill>
              </a:rPr>
              <a:t>None</a:t>
            </a:r>
            <a:r>
              <a:rPr lang="en-US" dirty="0"/>
              <a:t>(empty)</a:t>
            </a:r>
          </a:p>
          <a:p>
            <a:pPr marL="457200" lvl="1" indent="0">
              <a:buNone/>
            </a:pPr>
            <a:endParaRPr lang="en-US" i="1" dirty="0">
              <a:solidFill>
                <a:srgbClr val="FFFF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C2D3F2-E4C6-4ABC-92EF-BEFCB048A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55543"/>
              </p:ext>
            </p:extLst>
          </p:nvPr>
        </p:nvGraphicFramePr>
        <p:xfrm>
          <a:off x="1760561" y="2456596"/>
          <a:ext cx="406703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517">
                  <a:extLst>
                    <a:ext uri="{9D8B030D-6E8A-4147-A177-3AD203B41FA5}">
                      <a16:colId xmlns:a16="http://schemas.microsoft.com/office/drawing/2014/main" val="2460165424"/>
                    </a:ext>
                  </a:extLst>
                </a:gridCol>
                <a:gridCol w="2033517">
                  <a:extLst>
                    <a:ext uri="{9D8B030D-6E8A-4147-A177-3AD203B41FA5}">
                      <a16:colId xmlns:a16="http://schemas.microsoft.com/office/drawing/2014/main" val="4152879353"/>
                    </a:ext>
                  </a:extLst>
                </a:gridCol>
              </a:tblGrid>
              <a:tr h="2279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648734"/>
                  </a:ext>
                </a:extLst>
              </a:tr>
              <a:tr h="22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66"/>
                          </a:solidFill>
                        </a:rPr>
                        <a:t>not 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27082"/>
                  </a:ext>
                </a:extLst>
              </a:tr>
              <a:tr h="22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66"/>
                          </a:solidFill>
                        </a:rPr>
                        <a:t>not</a:t>
                      </a:r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4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0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ABD-308D-4BD3-825A-97B3C651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style to check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2E33-2FF2-4F24-95DA-145077D3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991" y="2015732"/>
            <a:ext cx="10385946" cy="4037749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isAlive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False</a:t>
            </a:r>
          </a:p>
          <a:p>
            <a:pPr marL="0" indent="0">
              <a:buNone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isAlive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==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False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i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“Player Died,  Respawning …”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6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5C5F-5196-4D77-A4C0-D3FBF50A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Style to check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5098-9768-4BE9-9B14-2A6F528C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isAlive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False</a:t>
            </a:r>
          </a:p>
          <a:p>
            <a:pPr marL="0" indent="0">
              <a:buNone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isAlive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i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“Player Died,  Respawning …”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Saying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isAlive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is the same as saying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isAlive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==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5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727D-FE1D-4361-8A0B-36D7FB11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style to check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58BF-BD25-4695-92F2-679207C9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isAlive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</a:p>
          <a:p>
            <a:pPr marL="0" indent="0">
              <a:buNone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isAlive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==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i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“Player Is Alive…”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83CE-5AF8-4196-B5DB-5A8FD1AA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style to check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1DA5-745D-4CA4-A5EB-C70C41B1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isAlive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</a:p>
          <a:p>
            <a:pPr marL="0" indent="0">
              <a:buNone/>
            </a:pPr>
            <a:endParaRPr lang="en-US" i="1" dirty="0">
              <a:solidFill>
                <a:srgbClr val="CC00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isAlive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i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“Player Is Alive…”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Saying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isAlive</a:t>
            </a:r>
            <a:r>
              <a:rPr lang="en-US" dirty="0"/>
              <a:t> is the same as saying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isAlive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== </a:t>
            </a:r>
            <a:r>
              <a:rPr lang="en-US" i="1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3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32B7-22E1-4A68-88B1-0C9C1D2C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style to check 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C2F4-CC39-4E8A-847D-D10923AA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None</a:t>
            </a:r>
          </a:p>
          <a:p>
            <a:pPr marL="0" indent="0">
              <a:buNone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name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== None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i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“assigning name …”</a:t>
            </a:r>
          </a:p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name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“Sami”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2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9542-6C80-4B31-8FD7-E0367452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style to check 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CED3-6A2E-4F64-882E-CD34E3C60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None</a:t>
            </a:r>
          </a:p>
          <a:p>
            <a:pPr marL="0" indent="0">
              <a:buNone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name:</a:t>
            </a:r>
          </a:p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i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“assigning name …”</a:t>
            </a:r>
          </a:p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name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“Sami”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Saying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name </a:t>
            </a:r>
            <a:r>
              <a:rPr lang="en-US" dirty="0"/>
              <a:t>is the same as saying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== None</a:t>
            </a:r>
          </a:p>
        </p:txBody>
      </p:sp>
    </p:spTree>
    <p:extLst>
      <p:ext uri="{BB962C8B-B14F-4D97-AF65-F5344CB8AC3E}">
        <p14:creationId xmlns:p14="http://schemas.microsoft.com/office/powerpoint/2010/main" val="419534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0272-5B8E-490C-9AA6-F5C79D38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style to check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05AE-2548-4C79-B634-8BC23272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best_video_game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“Black Ops III”</a:t>
            </a:r>
          </a:p>
          <a:p>
            <a:pPr marL="0" indent="0">
              <a:buNone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best_video_game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solidFill>
                  <a:srgbClr val="CC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!= None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i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best_video_game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392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276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Rockwell</vt:lpstr>
      <vt:lpstr>Gallery</vt:lpstr>
      <vt:lpstr>New styles</vt:lpstr>
      <vt:lpstr>Review On not keyword</vt:lpstr>
      <vt:lpstr>Old style to check False</vt:lpstr>
      <vt:lpstr>New Style to check false</vt:lpstr>
      <vt:lpstr>Old style to check True</vt:lpstr>
      <vt:lpstr>New style to check True</vt:lpstr>
      <vt:lpstr>Old style to check None</vt:lpstr>
      <vt:lpstr>New style to check None</vt:lpstr>
      <vt:lpstr>Old style to check not empty</vt:lpstr>
      <vt:lpstr>New style to check not Empty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</dc:title>
  <dc:creator>Sami</dc:creator>
  <cp:lastModifiedBy>Sami</cp:lastModifiedBy>
  <cp:revision>9</cp:revision>
  <dcterms:created xsi:type="dcterms:W3CDTF">2018-05-23T12:53:46Z</dcterms:created>
  <dcterms:modified xsi:type="dcterms:W3CDTF">2018-05-23T13:55:44Z</dcterms:modified>
</cp:coreProperties>
</file>