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1DE9-9EA7-4024-B443-9E3A52B3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515F-0BC4-47DA-8014-278D962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9F8D-2156-41B6-B128-C258B692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EA77-FEE7-4CF3-8DEC-D9D576E9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FFBB-073F-478B-BCC2-6453098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348B-0254-45C8-806D-64134C62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F4D2-3CAB-42EE-A95D-749CA12B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C9AA-EC0D-4A48-946E-63558C19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E64-719D-42D3-8E27-16F2746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F066-7C86-41DE-9AED-5EB180BA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D35B4-DDCB-4CEE-829D-EC4F736A4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85012-9FD8-4E47-AFBF-E33A8E83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D448-5CD1-4033-BC92-2C0B3C2D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0B74-DBDA-4342-BE2E-0EA4C3D0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1E1-5DF3-478D-B92E-DF43346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BE40-0906-4C52-87A5-F0034E01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8225-E362-48E0-908E-F4DB5D15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8238-215D-43D6-9F18-DA4B6351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D44E-5263-41C2-AFBD-DF677ABA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3010-5187-4CC7-9B70-AA38FDD1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0CA1-A175-4ACB-B810-728CAAA4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DB6C-DC5B-45E3-BDB4-71F30F27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F5CB-CFF0-41E7-B1F0-B379FCE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AF3D-5E61-4E70-BDF0-A0C1683F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2D78-992A-4362-B0F3-238B754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8D43-4556-4EA6-9BA9-41B79255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EE8E-0BF2-491D-9DEF-C8E232AE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1E40A-78E8-4E54-97E0-EB28E753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C787-C0CC-4CDF-AA42-E051F499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4881-A591-4544-82FD-2129B9E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25DC-8BE9-4953-8DD0-42C8F5CE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5F3C-A976-4E7C-8F84-969FCDB2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65A3-F5BB-42DE-9442-97E775A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CC357-A8FB-4FC5-994C-AEA9044D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DFAB6-9F5C-4A7E-857E-1F6D80AC1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D6DE6-D692-44B8-B3BC-54133AB40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21844-EB54-4DA1-A414-04F2E14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468C3-BCBE-4021-9E93-50122BB0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F0E38-88BB-49F5-BFB1-11FB811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2C7-600A-4732-8ACE-EEA74E75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FE295-CFC5-416B-87DD-6040F1B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24E73-54B3-4966-9C9C-DB843AC3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58EBB-8666-4DAD-94F9-122E551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D96B-8972-4E97-9813-EF21EE83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54EA0-A0C7-4CCD-85B2-3D7E2D39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EF62-2E73-4498-B736-C4BFFC05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563D-14FB-4DFF-8C0B-64A7ECDD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1C6-3E7F-45E3-8D13-F915F29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8A97-24BA-43A0-884E-0D04CD43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AB73-EF90-4D1D-A71D-582A8D4B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8BCF-43FF-43A5-B759-DB2D8945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84A9-7DF4-47B8-9B46-E0060609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12B6-A187-4016-88A9-6578D119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5CBD-437A-4E0A-BB7C-D023A3D40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F3F24-4062-4A31-9D3C-81AD07994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BDEE-52C2-4825-A4D7-7390B080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95B-0F6D-4803-A724-C3539EA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ACA8-2A46-407B-9780-CDC8C44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96994-1964-4EC9-B3E0-D0A1865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7B4B-68F3-40AC-B5D6-5D7B5469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AA0E-8685-4366-8E55-FAE99B17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AF936-EB0D-46E5-99A3-7E5C542094B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9F5C-A24E-46C0-8ABE-FD9A0BF94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4A9D-A1E1-4EBB-A4F3-7C4C2D39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2CE3-9FA1-44D9-AFD6-F59B6BE3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AAE5-C04D-465D-9CAB-A299068E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60CBD-DF32-4CAB-950F-B42682B88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15765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9CD6-D3F9-4931-8BEF-E3129411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7A6-C040-472D-B43B-D2E0626A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while loop is a loop that </a:t>
            </a:r>
            <a:r>
              <a:rPr lang="en-US" b="1" u="sng" dirty="0"/>
              <a:t>repeats the same thing </a:t>
            </a:r>
            <a:r>
              <a:rPr lang="en-US" dirty="0"/>
              <a:t>while a certain condition is True.</a:t>
            </a:r>
          </a:p>
          <a:p>
            <a:r>
              <a:rPr lang="en-US" dirty="0"/>
              <a:t>Once the condition is no longer True, the loop will stop</a:t>
            </a:r>
          </a:p>
        </p:txBody>
      </p:sp>
    </p:spTree>
    <p:extLst>
      <p:ext uri="{BB962C8B-B14F-4D97-AF65-F5344CB8AC3E}">
        <p14:creationId xmlns:p14="http://schemas.microsoft.com/office/powerpoint/2010/main" val="284021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5D0C-1E5A-40CE-8743-0397BF35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3828"/>
            <a:ext cx="9601200" cy="8952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Break statement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64899AF-84ED-47EB-A425-E905C4904A5F}"/>
              </a:ext>
            </a:extLst>
          </p:cNvPr>
          <p:cNvSpPr/>
          <p:nvPr/>
        </p:nvSpPr>
        <p:spPr>
          <a:xfrm>
            <a:off x="4997355" y="2668138"/>
            <a:ext cx="2197289" cy="20181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 &gt; 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40A755-A1EE-41BF-9543-FC51563AB76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94644" y="3677219"/>
            <a:ext cx="122602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BF76D-A442-482D-ADA9-D8B51A14808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725839" y="3677219"/>
            <a:ext cx="12715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CD66CF-D9C0-45D5-A78E-FAFBD1498F85}"/>
              </a:ext>
            </a:extLst>
          </p:cNvPr>
          <p:cNvSpPr txBox="1"/>
          <p:nvPr/>
        </p:nvSpPr>
        <p:spPr>
          <a:xfrm>
            <a:off x="7208292" y="3373157"/>
            <a:ext cx="68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BBF2F-4E83-4DDF-941A-D917E9BECA89}"/>
              </a:ext>
            </a:extLst>
          </p:cNvPr>
          <p:cNvSpPr txBox="1"/>
          <p:nvPr/>
        </p:nvSpPr>
        <p:spPr>
          <a:xfrm>
            <a:off x="4307003" y="3373157"/>
            <a:ext cx="7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F904A-4B43-4727-B5A5-1BF1AB0C6392}"/>
              </a:ext>
            </a:extLst>
          </p:cNvPr>
          <p:cNvCxnSpPr>
            <a:cxnSpLocks/>
          </p:cNvCxnSpPr>
          <p:nvPr/>
        </p:nvCxnSpPr>
        <p:spPr>
          <a:xfrm>
            <a:off x="8434317" y="3664849"/>
            <a:ext cx="0" cy="150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AE3F9B-4181-4A72-B3A5-D7E7FEF81BC9}"/>
              </a:ext>
            </a:extLst>
          </p:cNvPr>
          <p:cNvCxnSpPr>
            <a:cxnSpLocks/>
          </p:cNvCxnSpPr>
          <p:nvPr/>
        </p:nvCxnSpPr>
        <p:spPr>
          <a:xfrm>
            <a:off x="3725839" y="3677219"/>
            <a:ext cx="0" cy="148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EA4AC-F4B8-4216-9A56-2139A6511865}"/>
              </a:ext>
            </a:extLst>
          </p:cNvPr>
          <p:cNvSpPr/>
          <p:nvPr/>
        </p:nvSpPr>
        <p:spPr>
          <a:xfrm>
            <a:off x="2901286" y="5353816"/>
            <a:ext cx="1774206" cy="818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You’re too young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C390F9-3C26-4332-BE81-8A61E448E399}"/>
              </a:ext>
            </a:extLst>
          </p:cNvPr>
          <p:cNvCxnSpPr>
            <a:cxnSpLocks/>
          </p:cNvCxnSpPr>
          <p:nvPr/>
        </p:nvCxnSpPr>
        <p:spPr>
          <a:xfrm>
            <a:off x="6085765" y="1793613"/>
            <a:ext cx="0" cy="82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900F1B-EF3E-4460-89B4-2FF79B5770D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692322" y="5763235"/>
            <a:ext cx="1208964" cy="9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B53BC1-4101-41D9-B055-1EAC3287F15B}"/>
              </a:ext>
            </a:extLst>
          </p:cNvPr>
          <p:cNvCxnSpPr>
            <a:cxnSpLocks/>
          </p:cNvCxnSpPr>
          <p:nvPr/>
        </p:nvCxnSpPr>
        <p:spPr>
          <a:xfrm flipV="1">
            <a:off x="1692322" y="1364776"/>
            <a:ext cx="0" cy="44082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D9C8B1-F25A-4A48-80FE-3610E8407681}"/>
              </a:ext>
            </a:extLst>
          </p:cNvPr>
          <p:cNvCxnSpPr>
            <a:cxnSpLocks/>
          </p:cNvCxnSpPr>
          <p:nvPr/>
        </p:nvCxnSpPr>
        <p:spPr>
          <a:xfrm>
            <a:off x="1692322" y="1364776"/>
            <a:ext cx="313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Flowchart: Manual Input 49">
            <a:extLst>
              <a:ext uri="{FF2B5EF4-FFF2-40B4-BE49-F238E27FC236}">
                <a16:creationId xmlns:a16="http://schemas.microsoft.com/office/drawing/2014/main" id="{916F5BBE-3DB2-4265-84DB-12C61EA38DC6}"/>
              </a:ext>
            </a:extLst>
          </p:cNvPr>
          <p:cNvSpPr/>
          <p:nvPr/>
        </p:nvSpPr>
        <p:spPr>
          <a:xfrm>
            <a:off x="4997355" y="865566"/>
            <a:ext cx="2458859" cy="928047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your age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F3587A0B-035F-49ED-956C-180133E6D12A}"/>
              </a:ext>
            </a:extLst>
          </p:cNvPr>
          <p:cNvSpPr/>
          <p:nvPr/>
        </p:nvSpPr>
        <p:spPr>
          <a:xfrm>
            <a:off x="7821310" y="5342923"/>
            <a:ext cx="1226013" cy="65373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4FB0FA94-63CB-4353-890A-FE03E812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700" y="1569495"/>
            <a:ext cx="4212618" cy="1404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085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D2F1-E51D-4804-8994-AB81D2E7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Keep incrementing num until it’s not less than 5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EB5474C-F481-41FD-BB5E-A68B3D96706C}"/>
              </a:ext>
            </a:extLst>
          </p:cNvPr>
          <p:cNvSpPr/>
          <p:nvPr/>
        </p:nvSpPr>
        <p:spPr>
          <a:xfrm>
            <a:off x="968990" y="1392071"/>
            <a:ext cx="1339755" cy="4367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5E34D-6D52-48C4-887E-9F9FE0753DE2}"/>
              </a:ext>
            </a:extLst>
          </p:cNvPr>
          <p:cNvSpPr/>
          <p:nvPr/>
        </p:nvSpPr>
        <p:spPr>
          <a:xfrm>
            <a:off x="4285397" y="1296537"/>
            <a:ext cx="1091821" cy="532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=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AA1DC1-6477-43B9-B3F1-C9A6503D345D}"/>
              </a:ext>
            </a:extLst>
          </p:cNvPr>
          <p:cNvCxnSpPr>
            <a:stCxn id="7" idx="3"/>
          </p:cNvCxnSpPr>
          <p:nvPr/>
        </p:nvCxnSpPr>
        <p:spPr>
          <a:xfrm flipV="1">
            <a:off x="2308745" y="1610435"/>
            <a:ext cx="18128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8683A77-5883-44AD-B534-86309DBC529B}"/>
              </a:ext>
            </a:extLst>
          </p:cNvPr>
          <p:cNvSpPr/>
          <p:nvPr/>
        </p:nvSpPr>
        <p:spPr>
          <a:xfrm>
            <a:off x="3873690" y="2634018"/>
            <a:ext cx="1910687" cy="1801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num &lt;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EAA4A-C557-4598-A82A-1E3016560CBD}"/>
              </a:ext>
            </a:extLst>
          </p:cNvPr>
          <p:cNvCxnSpPr>
            <a:stCxn id="9" idx="2"/>
          </p:cNvCxnSpPr>
          <p:nvPr/>
        </p:nvCxnSpPr>
        <p:spPr>
          <a:xfrm flipH="1">
            <a:off x="4829033" y="1828800"/>
            <a:ext cx="2275" cy="6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A7989-A61A-4084-99FB-324CE367A6DA}"/>
              </a:ext>
            </a:extLst>
          </p:cNvPr>
          <p:cNvCxnSpPr>
            <a:stCxn id="12" idx="2"/>
          </p:cNvCxnSpPr>
          <p:nvPr/>
        </p:nvCxnSpPr>
        <p:spPr>
          <a:xfrm flipH="1">
            <a:off x="4829033" y="4435512"/>
            <a:ext cx="1" cy="9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AF435C-56C0-49F0-8D5F-F8BFA61C497D}"/>
              </a:ext>
            </a:extLst>
          </p:cNvPr>
          <p:cNvCxnSpPr>
            <a:stCxn id="12" idx="3"/>
          </p:cNvCxnSpPr>
          <p:nvPr/>
        </p:nvCxnSpPr>
        <p:spPr>
          <a:xfrm>
            <a:off x="5784377" y="3534765"/>
            <a:ext cx="15717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560425-07F3-4E84-B489-D43CD1ABC0DF}"/>
              </a:ext>
            </a:extLst>
          </p:cNvPr>
          <p:cNvCxnSpPr/>
          <p:nvPr/>
        </p:nvCxnSpPr>
        <p:spPr>
          <a:xfrm>
            <a:off x="7356143" y="3534765"/>
            <a:ext cx="0" cy="18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A64E4C-95CB-42EA-94E6-3FBB3217DFEC}"/>
              </a:ext>
            </a:extLst>
          </p:cNvPr>
          <p:cNvSpPr txBox="1"/>
          <p:nvPr/>
        </p:nvSpPr>
        <p:spPr>
          <a:xfrm>
            <a:off x="5970896" y="3244334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3F76184-9C58-462D-B881-7E5111DE5BCE}"/>
              </a:ext>
            </a:extLst>
          </p:cNvPr>
          <p:cNvSpPr/>
          <p:nvPr/>
        </p:nvSpPr>
        <p:spPr>
          <a:xfrm>
            <a:off x="6759054" y="5581917"/>
            <a:ext cx="1194178" cy="4844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019D49-F163-4894-87CF-283A7132F48A}"/>
              </a:ext>
            </a:extLst>
          </p:cNvPr>
          <p:cNvSpPr txBox="1"/>
          <p:nvPr/>
        </p:nvSpPr>
        <p:spPr>
          <a:xfrm rot="5400000">
            <a:off x="4561409" y="4624820"/>
            <a:ext cx="73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31514-F613-4A92-809F-4569F8FEECE0}"/>
              </a:ext>
            </a:extLst>
          </p:cNvPr>
          <p:cNvSpPr/>
          <p:nvPr/>
        </p:nvSpPr>
        <p:spPr>
          <a:xfrm>
            <a:off x="4338862" y="5561463"/>
            <a:ext cx="1179381" cy="484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+=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FCEB01-5B9C-49C3-98D0-DDD77764DA8E}"/>
              </a:ext>
            </a:extLst>
          </p:cNvPr>
          <p:cNvCxnSpPr>
            <a:cxnSpLocks/>
          </p:cNvCxnSpPr>
          <p:nvPr/>
        </p:nvCxnSpPr>
        <p:spPr>
          <a:xfrm flipH="1">
            <a:off x="2829628" y="5803710"/>
            <a:ext cx="1509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F1A0C8-7674-4171-AE4C-09E08B47AB4D}"/>
              </a:ext>
            </a:extLst>
          </p:cNvPr>
          <p:cNvCxnSpPr>
            <a:cxnSpLocks/>
          </p:cNvCxnSpPr>
          <p:nvPr/>
        </p:nvCxnSpPr>
        <p:spPr>
          <a:xfrm>
            <a:off x="2829627" y="3531774"/>
            <a:ext cx="92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5EE28-CEFB-405A-AAC3-481FDABC7BE9}"/>
              </a:ext>
            </a:extLst>
          </p:cNvPr>
          <p:cNvSpPr/>
          <p:nvPr/>
        </p:nvSpPr>
        <p:spPr>
          <a:xfrm>
            <a:off x="2222867" y="4413265"/>
            <a:ext cx="1213522" cy="423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print(num)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6B0084-8301-4671-94D9-6EDA3D19CDB9}"/>
              </a:ext>
            </a:extLst>
          </p:cNvPr>
          <p:cNvCxnSpPr>
            <a:cxnSpLocks/>
          </p:cNvCxnSpPr>
          <p:nvPr/>
        </p:nvCxnSpPr>
        <p:spPr>
          <a:xfrm flipH="1" flipV="1">
            <a:off x="2811438" y="4976384"/>
            <a:ext cx="18189" cy="8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6B5EDA-B6B7-44B7-AE94-6E6FF08DE830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2829627" y="3531774"/>
            <a:ext cx="1" cy="881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0917D68-6FB5-451C-875B-98D2BA0D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77" y="1286301"/>
            <a:ext cx="2619233" cy="1902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E8373-DE43-4B58-BAB1-B2F7228F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09" y="3429000"/>
            <a:ext cx="671159" cy="15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D2F1-E51D-4804-8994-AB81D2E7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Continue Statement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5E34D-6D52-48C4-887E-9F9FE0753DE2}"/>
              </a:ext>
            </a:extLst>
          </p:cNvPr>
          <p:cNvSpPr/>
          <p:nvPr/>
        </p:nvSpPr>
        <p:spPr>
          <a:xfrm>
            <a:off x="4285397" y="1296537"/>
            <a:ext cx="1091821" cy="532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= 0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8683A77-5883-44AD-B534-86309DBC529B}"/>
              </a:ext>
            </a:extLst>
          </p:cNvPr>
          <p:cNvSpPr/>
          <p:nvPr/>
        </p:nvSpPr>
        <p:spPr>
          <a:xfrm>
            <a:off x="3873690" y="2634018"/>
            <a:ext cx="1910687" cy="1801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num &lt;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EAA4A-C557-4598-A82A-1E3016560CBD}"/>
              </a:ext>
            </a:extLst>
          </p:cNvPr>
          <p:cNvCxnSpPr>
            <a:stCxn id="9" idx="2"/>
          </p:cNvCxnSpPr>
          <p:nvPr/>
        </p:nvCxnSpPr>
        <p:spPr>
          <a:xfrm flipH="1">
            <a:off x="4829033" y="1828800"/>
            <a:ext cx="2275" cy="6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A7989-A61A-4084-99FB-324CE367A6D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29034" y="4435512"/>
            <a:ext cx="0" cy="82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AF435C-56C0-49F0-8D5F-F8BFA61C497D}"/>
              </a:ext>
            </a:extLst>
          </p:cNvPr>
          <p:cNvCxnSpPr>
            <a:stCxn id="12" idx="3"/>
          </p:cNvCxnSpPr>
          <p:nvPr/>
        </p:nvCxnSpPr>
        <p:spPr>
          <a:xfrm>
            <a:off x="5784377" y="3534765"/>
            <a:ext cx="15717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560425-07F3-4E84-B489-D43CD1ABC0DF}"/>
              </a:ext>
            </a:extLst>
          </p:cNvPr>
          <p:cNvCxnSpPr/>
          <p:nvPr/>
        </p:nvCxnSpPr>
        <p:spPr>
          <a:xfrm>
            <a:off x="7356143" y="3534765"/>
            <a:ext cx="0" cy="18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A64E4C-95CB-42EA-94E6-3FBB3217DFEC}"/>
              </a:ext>
            </a:extLst>
          </p:cNvPr>
          <p:cNvSpPr txBox="1"/>
          <p:nvPr/>
        </p:nvSpPr>
        <p:spPr>
          <a:xfrm>
            <a:off x="5970896" y="3244334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3F76184-9C58-462D-B881-7E5111DE5BCE}"/>
              </a:ext>
            </a:extLst>
          </p:cNvPr>
          <p:cNvSpPr/>
          <p:nvPr/>
        </p:nvSpPr>
        <p:spPr>
          <a:xfrm>
            <a:off x="6759054" y="5581917"/>
            <a:ext cx="1194178" cy="4844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019D49-F163-4894-87CF-283A7132F48A}"/>
              </a:ext>
            </a:extLst>
          </p:cNvPr>
          <p:cNvSpPr txBox="1"/>
          <p:nvPr/>
        </p:nvSpPr>
        <p:spPr>
          <a:xfrm rot="5400000">
            <a:off x="4561409" y="4624820"/>
            <a:ext cx="73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31514-F613-4A92-809F-4569F8FEECE0}"/>
              </a:ext>
            </a:extLst>
          </p:cNvPr>
          <p:cNvSpPr/>
          <p:nvPr/>
        </p:nvSpPr>
        <p:spPr>
          <a:xfrm>
            <a:off x="4338862" y="5465919"/>
            <a:ext cx="1179381" cy="484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+=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5EE28-CEFB-405A-AAC3-481FDABC7BE9}"/>
              </a:ext>
            </a:extLst>
          </p:cNvPr>
          <p:cNvSpPr/>
          <p:nvPr/>
        </p:nvSpPr>
        <p:spPr>
          <a:xfrm>
            <a:off x="44580" y="3323012"/>
            <a:ext cx="1213522" cy="423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print(num)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34FC5EC-6EB5-47DE-894A-233FD278B13E}"/>
              </a:ext>
            </a:extLst>
          </p:cNvPr>
          <p:cNvSpPr/>
          <p:nvPr/>
        </p:nvSpPr>
        <p:spPr>
          <a:xfrm>
            <a:off x="1258102" y="4979780"/>
            <a:ext cx="2055652" cy="14567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 ==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917C12-881D-4BF7-BCE8-4FC777A070B8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411936" y="5708165"/>
            <a:ext cx="9269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071F3-E844-4E92-85B9-67C62F13978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85928" y="3534765"/>
            <a:ext cx="0" cy="1445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2E1A5-CDD5-47BC-9E43-B20C69218448}"/>
              </a:ext>
            </a:extLst>
          </p:cNvPr>
          <p:cNvCxnSpPr/>
          <p:nvPr/>
        </p:nvCxnSpPr>
        <p:spPr>
          <a:xfrm>
            <a:off x="2285928" y="3534765"/>
            <a:ext cx="148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51BA6F-9FEB-4A5C-8929-FDC6554F4368}"/>
              </a:ext>
            </a:extLst>
          </p:cNvPr>
          <p:cNvSpPr txBox="1"/>
          <p:nvPr/>
        </p:nvSpPr>
        <p:spPr>
          <a:xfrm rot="5400000">
            <a:off x="2036183" y="4523120"/>
            <a:ext cx="69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0B3AC3-E595-451F-8975-DA90BDA87F7C}"/>
              </a:ext>
            </a:extLst>
          </p:cNvPr>
          <p:cNvCxnSpPr>
            <a:stCxn id="3" idx="1"/>
          </p:cNvCxnSpPr>
          <p:nvPr/>
        </p:nvCxnSpPr>
        <p:spPr>
          <a:xfrm flipH="1">
            <a:off x="614149" y="5708165"/>
            <a:ext cx="643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DAD972-C1B9-493D-8F35-F5C0E2428929}"/>
              </a:ext>
            </a:extLst>
          </p:cNvPr>
          <p:cNvCxnSpPr/>
          <p:nvPr/>
        </p:nvCxnSpPr>
        <p:spPr>
          <a:xfrm flipV="1">
            <a:off x="614149" y="3862316"/>
            <a:ext cx="0" cy="18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D3AF0A-9129-44A8-BA36-C4D36EBC503D}"/>
              </a:ext>
            </a:extLst>
          </p:cNvPr>
          <p:cNvCxnSpPr>
            <a:stCxn id="36" idx="3"/>
          </p:cNvCxnSpPr>
          <p:nvPr/>
        </p:nvCxnSpPr>
        <p:spPr>
          <a:xfrm>
            <a:off x="1258102" y="3534765"/>
            <a:ext cx="1027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54059B-31C7-418F-8743-22C5A44F8D75}"/>
              </a:ext>
            </a:extLst>
          </p:cNvPr>
          <p:cNvSpPr txBox="1"/>
          <p:nvPr/>
        </p:nvSpPr>
        <p:spPr>
          <a:xfrm>
            <a:off x="623376" y="5438623"/>
            <a:ext cx="7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82C8AC-E63C-47F9-9D78-96D15A76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37" y="2343587"/>
            <a:ext cx="2148448" cy="1801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399EBD7-C1B3-4F7B-99BA-FE1B5DF1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046" y="4485636"/>
            <a:ext cx="400489" cy="1580776"/>
          </a:xfrm>
          <a:prstGeom prst="rect">
            <a:avLst/>
          </a:prstGeom>
        </p:spPr>
      </p:pic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01195780-696F-418F-A7A8-9A1EF2CEE39F}"/>
              </a:ext>
            </a:extLst>
          </p:cNvPr>
          <p:cNvSpPr/>
          <p:nvPr/>
        </p:nvSpPr>
        <p:spPr>
          <a:xfrm>
            <a:off x="968990" y="1392071"/>
            <a:ext cx="1339755" cy="4367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B5D3E9-DD79-4067-941D-14DB46FB46C6}"/>
              </a:ext>
            </a:extLst>
          </p:cNvPr>
          <p:cNvCxnSpPr>
            <a:stCxn id="43" idx="3"/>
          </p:cNvCxnSpPr>
          <p:nvPr/>
        </p:nvCxnSpPr>
        <p:spPr>
          <a:xfrm flipV="1">
            <a:off x="2308745" y="1610435"/>
            <a:ext cx="18128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A39-EA33-4A5F-A66E-88A804E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552F-4E64-4D07-BA8A-1EC76780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825625"/>
            <a:ext cx="11614245" cy="4351338"/>
          </a:xfrm>
        </p:spPr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i="1" dirty="0"/>
              <a:t>while</a:t>
            </a:r>
            <a:r>
              <a:rPr lang="en-US" dirty="0"/>
              <a:t> loop used for?</a:t>
            </a:r>
          </a:p>
          <a:p>
            <a:pPr marL="0" indent="0">
              <a:buNone/>
            </a:pPr>
            <a:r>
              <a:rPr lang="en-US" dirty="0"/>
              <a:t>     a while loop is used to </a:t>
            </a:r>
            <a:r>
              <a:rPr lang="en-US" b="1" u="sng" dirty="0"/>
              <a:t>repeat</a:t>
            </a:r>
            <a:r>
              <a:rPr lang="en-US" dirty="0"/>
              <a:t> the same 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 </a:t>
            </a:r>
            <a:r>
              <a:rPr lang="en-US" i="1" dirty="0"/>
              <a:t>break</a:t>
            </a:r>
            <a:r>
              <a:rPr lang="en-US" dirty="0"/>
              <a:t> statement used for?</a:t>
            </a:r>
          </a:p>
          <a:p>
            <a:pPr marL="0" indent="0">
              <a:buNone/>
            </a:pPr>
            <a:r>
              <a:rPr lang="en-US" dirty="0"/>
              <a:t>     a break statement is used to force the loop to </a:t>
            </a:r>
            <a:r>
              <a:rPr lang="en-US" b="1" u="sng" dirty="0"/>
              <a:t>stop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 </a:t>
            </a:r>
            <a:r>
              <a:rPr lang="en-US" i="1" dirty="0"/>
              <a:t>continue</a:t>
            </a:r>
            <a:r>
              <a:rPr lang="en-US" dirty="0"/>
              <a:t> statement used for?</a:t>
            </a:r>
          </a:p>
          <a:p>
            <a:pPr marL="0" indent="0">
              <a:buNone/>
            </a:pPr>
            <a:r>
              <a:rPr lang="en-US" dirty="0"/>
              <a:t>     a continue statement is used to force the loop to </a:t>
            </a:r>
            <a:r>
              <a:rPr lang="en-US" b="1" u="sng" dirty="0"/>
              <a:t>skip to the next iteration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5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171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While</vt:lpstr>
      <vt:lpstr>What is it?</vt:lpstr>
      <vt:lpstr>Break statement</vt:lpstr>
      <vt:lpstr>Keep incrementing num until it’s not less than 5</vt:lpstr>
      <vt:lpstr>Continue Statement</vt:lpstr>
      <vt:lpstr>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</dc:title>
  <dc:creator>Sami</dc:creator>
  <cp:lastModifiedBy>Sami</cp:lastModifiedBy>
  <cp:revision>10</cp:revision>
  <dcterms:created xsi:type="dcterms:W3CDTF">2018-06-13T11:23:04Z</dcterms:created>
  <dcterms:modified xsi:type="dcterms:W3CDTF">2018-06-13T13:54:22Z</dcterms:modified>
</cp:coreProperties>
</file>