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5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45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74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28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2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2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4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7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9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9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CA8BAA-86B2-4B6B-8A80-C5F44BC0B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A2DCE1-D922-4483-9333-DB11B716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BFE0-F554-4691-9374-053E78915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75305-EAB8-4DE7-99DE-E6D36A024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337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A78F-3E18-4E3A-9AFD-EBB4F1C0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B25B-77E9-411C-9543-1291C6B2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 is used for creating a list on a single line. </a:t>
            </a:r>
          </a:p>
          <a:p>
            <a:r>
              <a:rPr lang="en-US" dirty="0"/>
              <a:t>List comprehension can be useful when you are concerned about lines.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2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AEF3-9A85-4686-B1E2-896F43DA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6548-BFC5-4797-BDA1-0367385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&lt;item to append into the list&gt; </a:t>
            </a:r>
            <a:r>
              <a:rPr lang="en-US" dirty="0">
                <a:solidFill>
                  <a:srgbClr val="00B050"/>
                </a:solidFill>
              </a:rPr>
              <a:t>&lt;loop&gt; </a:t>
            </a:r>
            <a:r>
              <a:rPr lang="en-US" dirty="0">
                <a:solidFill>
                  <a:srgbClr val="FFC000"/>
                </a:solidFill>
              </a:rPr>
              <a:t>&lt;if statements&gt; 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list comprehension doesn’t have to have an if statement</a:t>
            </a:r>
          </a:p>
          <a:p>
            <a:r>
              <a:rPr lang="en-US" dirty="0"/>
              <a:t>Your list comprehension can not have the assigned symbol in it, you can’t assign variable inside a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015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EFB8-FA45-4EDF-AF93-A20368A0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EB97-38BF-4984-8D7A-4EF1EECD9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87B1D9-5DD1-4311-85FF-E73B90CFED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0416" y="3623206"/>
            <a:ext cx="2981325" cy="1638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6DD7-338C-4015-82B8-D440FF086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40C1283-B9A2-4E23-B5E2-22CA48FE05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3982867"/>
            <a:ext cx="4718050" cy="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4D2C-C79D-4D7F-ABD5-B7C40EC2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3FC30-7110-4F7D-BD27-0B8658692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BF7430-3C29-4E70-A294-893B14EF46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4712" y="3635375"/>
            <a:ext cx="3019425" cy="18478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D79C5-1185-4EA6-AD4A-20A9DCB05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060591-23DA-4EB9-BC9D-BF179DB173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0138" y="4141034"/>
            <a:ext cx="4718050" cy="8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6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92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List comprehension</vt:lpstr>
      <vt:lpstr>What is it?</vt:lpstr>
      <vt:lpstr>Structure</vt:lpstr>
      <vt:lpstr>Simple example</vt:lpstr>
      <vt:lpstr>If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comprehension</dc:title>
  <dc:creator>Mohamed</dc:creator>
  <cp:lastModifiedBy>Mohamed</cp:lastModifiedBy>
  <cp:revision>4</cp:revision>
  <dcterms:created xsi:type="dcterms:W3CDTF">2018-09-09T17:06:35Z</dcterms:created>
  <dcterms:modified xsi:type="dcterms:W3CDTF">2018-09-09T18:10:49Z</dcterms:modified>
</cp:coreProperties>
</file>