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54A9D-15F1-4998-922B-32FD4EE7E525}" type="datetimeFigureOut">
              <a:rPr lang="en-US" smtClean="0"/>
              <a:t>8/12/2018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22167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54A9D-15F1-4998-922B-32FD4EE7E525}" type="datetimeFigureOut">
              <a:rPr lang="en-US" smtClean="0"/>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11746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54A9D-15F1-4998-922B-32FD4EE7E52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4213737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54A9D-15F1-4998-922B-32FD4EE7E52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278320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54A9D-15F1-4998-922B-32FD4EE7E52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2132339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54A9D-15F1-4998-922B-32FD4EE7E52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300633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54A9D-15F1-4998-922B-32FD4EE7E52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1685474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54A9D-15F1-4998-922B-32FD4EE7E52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3981216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54A9D-15F1-4998-922B-32FD4EE7E52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184337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54A9D-15F1-4998-922B-32FD4EE7E52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2912293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54A9D-15F1-4998-922B-32FD4EE7E52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290191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54A9D-15F1-4998-922B-32FD4EE7E525}" type="datetimeFigureOut">
              <a:rPr lang="en-US" smtClean="0"/>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85825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54A9D-15F1-4998-922B-32FD4EE7E525}" type="datetimeFigureOut">
              <a:rPr lang="en-US" smtClean="0"/>
              <a:t>8/12/2018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355580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54A9D-15F1-4998-922B-32FD4EE7E525}" type="datetimeFigureOut">
              <a:rPr lang="en-US" smtClean="0"/>
              <a:t>8/12/2018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4032611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54A9D-15F1-4998-922B-32FD4EE7E525}" type="datetimeFigureOut">
              <a:rPr lang="en-US" smtClean="0"/>
              <a:t>8/12/2018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12398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54A9D-15F1-4998-922B-32FD4EE7E525}" type="datetimeFigureOut">
              <a:rPr lang="en-US" smtClean="0"/>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140419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54A9D-15F1-4998-922B-32FD4EE7E525}" type="datetimeFigureOut">
              <a:rPr lang="en-US" smtClean="0"/>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DEC43-87F3-4EEC-A415-8D2A8E164112}" type="slidenum">
              <a:rPr lang="en-US" smtClean="0"/>
              <a:t>‹#›</a:t>
            </a:fld>
            <a:endParaRPr lang="en-US"/>
          </a:p>
        </p:txBody>
      </p:sp>
    </p:spTree>
    <p:extLst>
      <p:ext uri="{BB962C8B-B14F-4D97-AF65-F5344CB8AC3E}">
        <p14:creationId xmlns:p14="http://schemas.microsoft.com/office/powerpoint/2010/main" val="97393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954A9D-15F1-4998-922B-32FD4EE7E525}" type="datetimeFigureOut">
              <a:rPr lang="en-US" smtClean="0"/>
              <a:t>8/12/2018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DDEC43-87F3-4EEC-A415-8D2A8E164112}" type="slidenum">
              <a:rPr lang="en-US" smtClean="0"/>
              <a:t>‹#›</a:t>
            </a:fld>
            <a:endParaRPr lang="en-US"/>
          </a:p>
        </p:txBody>
      </p:sp>
    </p:spTree>
    <p:extLst>
      <p:ext uri="{BB962C8B-B14F-4D97-AF65-F5344CB8AC3E}">
        <p14:creationId xmlns:p14="http://schemas.microsoft.com/office/powerpoint/2010/main" val="1384411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55FD-01BC-41DA-A048-67F0521EFD68}"/>
              </a:ext>
            </a:extLst>
          </p:cNvPr>
          <p:cNvSpPr>
            <a:spLocks noGrp="1"/>
          </p:cNvSpPr>
          <p:nvPr>
            <p:ph type="ctrTitle"/>
          </p:nvPr>
        </p:nvSpPr>
        <p:spPr/>
        <p:txBody>
          <a:bodyPr/>
          <a:lstStyle/>
          <a:p>
            <a:r>
              <a:rPr lang="en-US" dirty="0"/>
              <a:t>Import</a:t>
            </a:r>
          </a:p>
        </p:txBody>
      </p:sp>
      <p:sp>
        <p:nvSpPr>
          <p:cNvPr id="3" name="Subtitle 2">
            <a:extLst>
              <a:ext uri="{FF2B5EF4-FFF2-40B4-BE49-F238E27FC236}">
                <a16:creationId xmlns:a16="http://schemas.microsoft.com/office/drawing/2014/main" id="{F3F090CB-E251-4EB1-91DF-0A8DACE337E4}"/>
              </a:ext>
            </a:extLst>
          </p:cNvPr>
          <p:cNvSpPr>
            <a:spLocks noGrp="1"/>
          </p:cNvSpPr>
          <p:nvPr>
            <p:ph type="subTitle" idx="1"/>
          </p:nvPr>
        </p:nvSpPr>
        <p:spPr/>
        <p:txBody>
          <a:bodyPr/>
          <a:lstStyle/>
          <a:p>
            <a:r>
              <a:rPr lang="en-US" dirty="0"/>
              <a:t>Author: Mohamed</a:t>
            </a:r>
          </a:p>
        </p:txBody>
      </p:sp>
    </p:spTree>
    <p:extLst>
      <p:ext uri="{BB962C8B-B14F-4D97-AF65-F5344CB8AC3E}">
        <p14:creationId xmlns:p14="http://schemas.microsoft.com/office/powerpoint/2010/main" val="206747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38E2-1AFB-4C96-93E3-02B4A37A932B}"/>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5883EA5E-075F-45C9-A50B-C4231CE993B8}"/>
              </a:ext>
            </a:extLst>
          </p:cNvPr>
          <p:cNvSpPr>
            <a:spLocks noGrp="1"/>
          </p:cNvSpPr>
          <p:nvPr>
            <p:ph idx="1"/>
          </p:nvPr>
        </p:nvSpPr>
        <p:spPr/>
        <p:txBody>
          <a:bodyPr/>
          <a:lstStyle/>
          <a:p>
            <a:r>
              <a:rPr lang="en-US" dirty="0"/>
              <a:t>It is a way of using functions or variables that </a:t>
            </a:r>
            <a:r>
              <a:rPr lang="en-US"/>
              <a:t>were predefined </a:t>
            </a:r>
            <a:r>
              <a:rPr lang="en-US" dirty="0"/>
              <a:t>in another file</a:t>
            </a:r>
          </a:p>
        </p:txBody>
      </p:sp>
    </p:spTree>
    <p:extLst>
      <p:ext uri="{BB962C8B-B14F-4D97-AF65-F5344CB8AC3E}">
        <p14:creationId xmlns:p14="http://schemas.microsoft.com/office/powerpoint/2010/main" val="5766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57BA-54C8-46F1-8548-0965E2659F72}"/>
              </a:ext>
            </a:extLst>
          </p:cNvPr>
          <p:cNvSpPr>
            <a:spLocks noGrp="1"/>
          </p:cNvSpPr>
          <p:nvPr>
            <p:ph type="title"/>
          </p:nvPr>
        </p:nvSpPr>
        <p:spPr>
          <a:xfrm>
            <a:off x="1371600" y="121597"/>
            <a:ext cx="10018713" cy="851170"/>
          </a:xfrm>
        </p:spPr>
        <p:txBody>
          <a:bodyPr/>
          <a:lstStyle/>
          <a:p>
            <a:r>
              <a:rPr lang="en-US" dirty="0"/>
              <a:t>Import  everything</a:t>
            </a:r>
          </a:p>
        </p:txBody>
      </p:sp>
      <p:sp>
        <p:nvSpPr>
          <p:cNvPr id="3" name="Content Placeholder 2">
            <a:extLst>
              <a:ext uri="{FF2B5EF4-FFF2-40B4-BE49-F238E27FC236}">
                <a16:creationId xmlns:a16="http://schemas.microsoft.com/office/drawing/2014/main" id="{7053EF40-D8C8-4853-A3F5-8D7E3014FDB2}"/>
              </a:ext>
            </a:extLst>
          </p:cNvPr>
          <p:cNvSpPr>
            <a:spLocks noGrp="1"/>
          </p:cNvSpPr>
          <p:nvPr>
            <p:ph idx="1"/>
          </p:nvPr>
        </p:nvSpPr>
        <p:spPr>
          <a:xfrm>
            <a:off x="1293780" y="1322962"/>
            <a:ext cx="10209244" cy="4468239"/>
          </a:xfrm>
        </p:spPr>
        <p:txBody>
          <a:bodyPr/>
          <a:lstStyle/>
          <a:p>
            <a:pPr marL="0" indent="0">
              <a:buNone/>
            </a:pPr>
            <a:r>
              <a:rPr lang="en-US" dirty="0">
                <a:solidFill>
                  <a:srgbClr val="C00000"/>
                </a:solidFill>
              </a:rPr>
              <a:t>import</a:t>
            </a:r>
            <a:r>
              <a:rPr lang="en-US" dirty="0"/>
              <a:t> calc</a:t>
            </a:r>
          </a:p>
          <a:p>
            <a:pPr marL="0" indent="0">
              <a:buNone/>
            </a:pPr>
            <a:endParaRPr lang="en-US" dirty="0"/>
          </a:p>
          <a:p>
            <a:r>
              <a:rPr lang="en-US" dirty="0"/>
              <a:t>This will import everything from the file named calc.py and will save every variable, function, and class under an object named after the module, in this case an object named calc. </a:t>
            </a:r>
          </a:p>
          <a:p>
            <a:r>
              <a:rPr lang="en-US" dirty="0"/>
              <a:t>If we had a function named add in the calc file, we can call it using the following syntax:</a:t>
            </a:r>
          </a:p>
          <a:p>
            <a:pPr marL="457200" lvl="1" indent="0">
              <a:buNone/>
            </a:pPr>
            <a:r>
              <a:rPr lang="en-US" dirty="0" err="1"/>
              <a:t>calc.add</a:t>
            </a:r>
            <a:r>
              <a:rPr lang="en-US" dirty="0"/>
              <a:t>(1, 2) </a:t>
            </a:r>
            <a:r>
              <a:rPr lang="en-US" dirty="0">
                <a:solidFill>
                  <a:schemeClr val="bg1">
                    <a:lumMod val="50000"/>
                  </a:schemeClr>
                </a:solidFill>
              </a:rPr>
              <a:t># calc is the module’s name and add is a function in the calc file</a:t>
            </a:r>
          </a:p>
        </p:txBody>
      </p:sp>
    </p:spTree>
    <p:extLst>
      <p:ext uri="{BB962C8B-B14F-4D97-AF65-F5344CB8AC3E}">
        <p14:creationId xmlns:p14="http://schemas.microsoft.com/office/powerpoint/2010/main" val="30032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9E02-09EB-4244-B836-8BEC690A0752}"/>
              </a:ext>
            </a:extLst>
          </p:cNvPr>
          <p:cNvSpPr>
            <a:spLocks noGrp="1"/>
          </p:cNvSpPr>
          <p:nvPr>
            <p:ph type="title"/>
          </p:nvPr>
        </p:nvSpPr>
        <p:spPr/>
        <p:txBody>
          <a:bodyPr/>
          <a:lstStyle/>
          <a:p>
            <a:r>
              <a:rPr lang="en-US" dirty="0"/>
              <a:t>Import what you need</a:t>
            </a:r>
          </a:p>
        </p:txBody>
      </p:sp>
      <p:sp>
        <p:nvSpPr>
          <p:cNvPr id="3" name="Content Placeholder 2">
            <a:extLst>
              <a:ext uri="{FF2B5EF4-FFF2-40B4-BE49-F238E27FC236}">
                <a16:creationId xmlns:a16="http://schemas.microsoft.com/office/drawing/2014/main" id="{B0695002-4892-45B9-B6C9-38A1A77B801D}"/>
              </a:ext>
            </a:extLst>
          </p:cNvPr>
          <p:cNvSpPr>
            <a:spLocks noGrp="1"/>
          </p:cNvSpPr>
          <p:nvPr>
            <p:ph idx="1"/>
          </p:nvPr>
        </p:nvSpPr>
        <p:spPr/>
        <p:txBody>
          <a:bodyPr/>
          <a:lstStyle/>
          <a:p>
            <a:pPr marL="0" indent="0">
              <a:buNone/>
            </a:pPr>
            <a:r>
              <a:rPr lang="en-US" dirty="0">
                <a:solidFill>
                  <a:srgbClr val="C00000"/>
                </a:solidFill>
              </a:rPr>
              <a:t>from</a:t>
            </a:r>
            <a:r>
              <a:rPr lang="en-US" dirty="0"/>
              <a:t> calc </a:t>
            </a:r>
            <a:r>
              <a:rPr lang="en-US" dirty="0">
                <a:solidFill>
                  <a:srgbClr val="C00000"/>
                </a:solidFill>
              </a:rPr>
              <a:t>import</a:t>
            </a:r>
            <a:r>
              <a:rPr lang="en-US" dirty="0"/>
              <a:t> add, sub</a:t>
            </a:r>
          </a:p>
          <a:p>
            <a:r>
              <a:rPr lang="en-US" dirty="0"/>
              <a:t>This syntax will allows us to only import things we need from the file. We don’t need to import everything from the calc module if we are only going to be using the add the sub functions from calc. </a:t>
            </a:r>
          </a:p>
          <a:p>
            <a:r>
              <a:rPr lang="en-US" dirty="0"/>
              <a:t>With this syntax we don’t get a calc object anymore, you can’t refer to the add function by </a:t>
            </a:r>
            <a:r>
              <a:rPr lang="en-US" dirty="0" err="1"/>
              <a:t>calc.add</a:t>
            </a:r>
            <a:r>
              <a:rPr lang="en-US" dirty="0"/>
              <a:t>(1, 2), but rather add(1, 2)</a:t>
            </a:r>
          </a:p>
        </p:txBody>
      </p:sp>
    </p:spTree>
    <p:extLst>
      <p:ext uri="{BB962C8B-B14F-4D97-AF65-F5344CB8AC3E}">
        <p14:creationId xmlns:p14="http://schemas.microsoft.com/office/powerpoint/2010/main" val="302499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E2FC-08F1-41BC-BBD5-C9E876C1C9C3}"/>
              </a:ext>
            </a:extLst>
          </p:cNvPr>
          <p:cNvSpPr>
            <a:spLocks noGrp="1"/>
          </p:cNvSpPr>
          <p:nvPr>
            <p:ph type="title"/>
          </p:nvPr>
        </p:nvSpPr>
        <p:spPr/>
        <p:txBody>
          <a:bodyPr/>
          <a:lstStyle/>
          <a:p>
            <a:r>
              <a:rPr lang="en-US" dirty="0"/>
              <a:t>Import as something else </a:t>
            </a:r>
          </a:p>
        </p:txBody>
      </p:sp>
      <p:sp>
        <p:nvSpPr>
          <p:cNvPr id="3" name="Content Placeholder 2">
            <a:extLst>
              <a:ext uri="{FF2B5EF4-FFF2-40B4-BE49-F238E27FC236}">
                <a16:creationId xmlns:a16="http://schemas.microsoft.com/office/drawing/2014/main" id="{CEA78CC6-938F-4528-8159-C1A19F7C4D3A}"/>
              </a:ext>
            </a:extLst>
          </p:cNvPr>
          <p:cNvSpPr>
            <a:spLocks noGrp="1"/>
          </p:cNvSpPr>
          <p:nvPr>
            <p:ph idx="1"/>
          </p:nvPr>
        </p:nvSpPr>
        <p:spPr/>
        <p:txBody>
          <a:bodyPr>
            <a:normAutofit fontScale="92500" lnSpcReduction="10000"/>
          </a:bodyPr>
          <a:lstStyle/>
          <a:p>
            <a:pPr marL="0" indent="0">
              <a:buNone/>
            </a:pPr>
            <a:r>
              <a:rPr lang="en-US" dirty="0">
                <a:solidFill>
                  <a:srgbClr val="C00000"/>
                </a:solidFill>
              </a:rPr>
              <a:t>import</a:t>
            </a:r>
            <a:r>
              <a:rPr lang="en-US" dirty="0"/>
              <a:t> calc </a:t>
            </a:r>
            <a:r>
              <a:rPr lang="en-US" dirty="0">
                <a:solidFill>
                  <a:srgbClr val="C00000"/>
                </a:solidFill>
              </a:rPr>
              <a:t>as</a:t>
            </a:r>
            <a:r>
              <a:rPr lang="en-US" dirty="0"/>
              <a:t> </a:t>
            </a:r>
            <a:r>
              <a:rPr lang="en-US" dirty="0" err="1"/>
              <a:t>arith</a:t>
            </a:r>
            <a:r>
              <a:rPr lang="en-US" dirty="0"/>
              <a:t> </a:t>
            </a:r>
          </a:p>
          <a:p>
            <a:pPr marL="0" indent="0">
              <a:buNone/>
            </a:pPr>
            <a:r>
              <a:rPr lang="en-US" dirty="0">
                <a:solidFill>
                  <a:srgbClr val="C00000"/>
                </a:solidFill>
              </a:rPr>
              <a:t>from</a:t>
            </a:r>
            <a:r>
              <a:rPr lang="en-US" dirty="0"/>
              <a:t> calc </a:t>
            </a:r>
            <a:r>
              <a:rPr lang="en-US" dirty="0">
                <a:solidFill>
                  <a:srgbClr val="C00000"/>
                </a:solidFill>
              </a:rPr>
              <a:t>import</a:t>
            </a:r>
            <a:r>
              <a:rPr lang="en-US" dirty="0"/>
              <a:t> add </a:t>
            </a:r>
            <a:r>
              <a:rPr lang="en-US" dirty="0">
                <a:solidFill>
                  <a:srgbClr val="C00000"/>
                </a:solidFill>
              </a:rPr>
              <a:t>as</a:t>
            </a:r>
            <a:r>
              <a:rPr lang="en-US" dirty="0"/>
              <a:t> </a:t>
            </a:r>
            <a:r>
              <a:rPr lang="en-US" dirty="0" err="1"/>
              <a:t>add_num</a:t>
            </a:r>
            <a:endParaRPr lang="en-US" dirty="0"/>
          </a:p>
          <a:p>
            <a:pPr marL="0" indent="0">
              <a:buNone/>
            </a:pPr>
            <a:r>
              <a:rPr lang="en-US" dirty="0">
                <a:solidFill>
                  <a:srgbClr val="C00000"/>
                </a:solidFill>
              </a:rPr>
              <a:t>from</a:t>
            </a:r>
            <a:r>
              <a:rPr lang="en-US" dirty="0"/>
              <a:t> calc </a:t>
            </a:r>
            <a:r>
              <a:rPr lang="en-US" dirty="0">
                <a:solidFill>
                  <a:srgbClr val="C00000"/>
                </a:solidFill>
              </a:rPr>
              <a:t>import</a:t>
            </a:r>
            <a:r>
              <a:rPr lang="en-US" dirty="0"/>
              <a:t> sub </a:t>
            </a:r>
            <a:r>
              <a:rPr lang="en-US" dirty="0">
                <a:solidFill>
                  <a:srgbClr val="C00000"/>
                </a:solidFill>
              </a:rPr>
              <a:t>as </a:t>
            </a:r>
            <a:r>
              <a:rPr lang="en-US" dirty="0" err="1"/>
              <a:t>sub_num</a:t>
            </a:r>
            <a:r>
              <a:rPr lang="en-US" dirty="0"/>
              <a:t>, </a:t>
            </a:r>
            <a:r>
              <a:rPr lang="en-US" dirty="0" err="1"/>
              <a:t>mult</a:t>
            </a:r>
            <a:r>
              <a:rPr lang="en-US" dirty="0"/>
              <a:t> </a:t>
            </a:r>
            <a:r>
              <a:rPr lang="en-US" dirty="0">
                <a:solidFill>
                  <a:srgbClr val="C00000"/>
                </a:solidFill>
              </a:rPr>
              <a:t>as</a:t>
            </a:r>
            <a:r>
              <a:rPr lang="en-US" dirty="0"/>
              <a:t> </a:t>
            </a:r>
            <a:r>
              <a:rPr lang="en-US" dirty="0" err="1"/>
              <a:t>mult_num</a:t>
            </a:r>
            <a:endParaRPr lang="en-US" dirty="0"/>
          </a:p>
          <a:p>
            <a:pPr marL="0" indent="0">
              <a:buNone/>
            </a:pPr>
            <a:endParaRPr lang="en-US" dirty="0"/>
          </a:p>
          <a:p>
            <a:r>
              <a:rPr lang="en-US" dirty="0"/>
              <a:t>We are importing calc as </a:t>
            </a:r>
            <a:r>
              <a:rPr lang="en-US" dirty="0" err="1"/>
              <a:t>arith</a:t>
            </a:r>
            <a:r>
              <a:rPr lang="en-US" dirty="0"/>
              <a:t> so, </a:t>
            </a:r>
            <a:r>
              <a:rPr lang="en-US" dirty="0" err="1"/>
              <a:t>calc.add</a:t>
            </a:r>
            <a:r>
              <a:rPr lang="en-US" dirty="0"/>
              <a:t> will become </a:t>
            </a:r>
            <a:r>
              <a:rPr lang="en-US" dirty="0" err="1"/>
              <a:t>arith.add</a:t>
            </a:r>
            <a:endParaRPr lang="en-US" dirty="0"/>
          </a:p>
          <a:p>
            <a:r>
              <a:rPr lang="en-US" dirty="0"/>
              <a:t>This is useful for when you have multiple modules and some of them have same things. </a:t>
            </a:r>
          </a:p>
        </p:txBody>
      </p:sp>
    </p:spTree>
    <p:extLst>
      <p:ext uri="{BB962C8B-B14F-4D97-AF65-F5344CB8AC3E}">
        <p14:creationId xmlns:p14="http://schemas.microsoft.com/office/powerpoint/2010/main" val="1390386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37</TotalTime>
  <Words>257</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Parallax</vt:lpstr>
      <vt:lpstr>Import</vt:lpstr>
      <vt:lpstr>What is it?</vt:lpstr>
      <vt:lpstr>Import  everything</vt:lpstr>
      <vt:lpstr>Import what you need</vt:lpstr>
      <vt:lpstr>Import as something else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dc:title>
  <dc:creator>Mohamed</dc:creator>
  <cp:lastModifiedBy>Mohamed</cp:lastModifiedBy>
  <cp:revision>8</cp:revision>
  <dcterms:created xsi:type="dcterms:W3CDTF">2018-08-12T20:23:40Z</dcterms:created>
  <dcterms:modified xsi:type="dcterms:W3CDTF">2018-08-12T21:03:54Z</dcterms:modified>
</cp:coreProperties>
</file>