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82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4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4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D822DE-0D04-4F5C-BAA8-B3A0EB26B3C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707AADD-8DB1-4141-A849-A48492C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1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459-A5B1-4CAE-9CAE-F573A8778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608F1-EE82-4C7E-A116-92447F8F3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414362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0C5F-BC14-443C-B04F-2558722D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803A-D192-4386-9D05-9D1088F6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 is short for initialize.</a:t>
            </a:r>
          </a:p>
          <a:p>
            <a:r>
              <a:rPr lang="en-US" dirty="0"/>
              <a:t>Init is function is the constructor(builder) of a class; every time a file is being created, the constructor of the class is called.</a:t>
            </a:r>
          </a:p>
          <a:p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function is the constructor of a class</a:t>
            </a:r>
          </a:p>
        </p:txBody>
      </p:sp>
    </p:spTree>
    <p:extLst>
      <p:ext uri="{BB962C8B-B14F-4D97-AF65-F5344CB8AC3E}">
        <p14:creationId xmlns:p14="http://schemas.microsoft.com/office/powerpoint/2010/main" val="69560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C8CB-9081-4E99-8DDD-1CFD662C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does the </a:t>
            </a:r>
            <a:r>
              <a:rPr lang="en-US" dirty="0" err="1"/>
              <a:t>init</a:t>
            </a:r>
            <a:r>
              <a:rPr lang="en-US" dirty="0"/>
              <a:t> function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AA9C-0E57-494C-B03B-4EF7240E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global variable inside the class are defined in the </a:t>
            </a:r>
            <a:r>
              <a:rPr lang="en-US" dirty="0" err="1"/>
              <a:t>init</a:t>
            </a:r>
            <a:r>
              <a:rPr lang="en-US" dirty="0"/>
              <a:t> function.</a:t>
            </a:r>
          </a:p>
          <a:p>
            <a:r>
              <a:rPr lang="en-US" dirty="0"/>
              <a:t>When creating an object, the parameters are taken by the </a:t>
            </a:r>
            <a:r>
              <a:rPr lang="en-US" dirty="0" err="1"/>
              <a:t>init</a:t>
            </a:r>
            <a:r>
              <a:rPr 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48853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4D40-346E-49A8-9F88-533A43A6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19479"/>
            <a:ext cx="10571998" cy="621381"/>
          </a:xfrm>
        </p:spPr>
        <p:txBody>
          <a:bodyPr/>
          <a:lstStyle/>
          <a:p>
            <a:r>
              <a:rPr lang="en-US" dirty="0"/>
              <a:t>Class without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7EA38-5E49-4949-A3A1-1A026F3F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91" y="1466850"/>
            <a:ext cx="8581721" cy="46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D340-2E59-4CFE-97BF-A1D87ED9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93672"/>
          </a:xfrm>
        </p:spPr>
        <p:txBody>
          <a:bodyPr/>
          <a:lstStyle/>
          <a:p>
            <a:r>
              <a:rPr lang="en-US" dirty="0"/>
              <a:t>Class with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45E7A-7006-41E1-B5B9-959876C9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18" y="1169952"/>
            <a:ext cx="10581652" cy="48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69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41</TotalTime>
  <Words>97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__init__ </vt:lpstr>
      <vt:lpstr>What is it? </vt:lpstr>
      <vt:lpstr>What else does the init function do?</vt:lpstr>
      <vt:lpstr>Class without parameters</vt:lpstr>
      <vt:lpstr>Class with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__init__ </dc:title>
  <dc:creator>Mohamed</dc:creator>
  <cp:lastModifiedBy>Mohamed</cp:lastModifiedBy>
  <cp:revision>4</cp:revision>
  <dcterms:created xsi:type="dcterms:W3CDTF">2018-08-28T17:00:06Z</dcterms:created>
  <dcterms:modified xsi:type="dcterms:W3CDTF">2018-08-28T17:41:30Z</dcterms:modified>
</cp:coreProperties>
</file>