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EC8-940C-4B6F-9CFA-36BC84ECCE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CB38-499F-47DF-B45B-7836D0A6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7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EC8-940C-4B6F-9CFA-36BC84ECCE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CB38-499F-47DF-B45B-7836D0A6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3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EC8-940C-4B6F-9CFA-36BC84ECCE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CB38-499F-47DF-B45B-7836D0A6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51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EC8-940C-4B6F-9CFA-36BC84ECCE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CB38-499F-47DF-B45B-7836D0A6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0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EC8-940C-4B6F-9CFA-36BC84ECCE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CB38-499F-47DF-B45B-7836D0A6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10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EC8-940C-4B6F-9CFA-36BC84ECCE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CB38-499F-47DF-B45B-7836D0A6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68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EC8-940C-4B6F-9CFA-36BC84ECCE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CB38-499F-47DF-B45B-7836D0A6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55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EC8-940C-4B6F-9CFA-36BC84ECCE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CB38-499F-47DF-B45B-7836D0A6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4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EC8-940C-4B6F-9CFA-36BC84ECCE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CB38-499F-47DF-B45B-7836D0A6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87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EC8-940C-4B6F-9CFA-36BC84ECCE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D38CB38-499F-47DF-B45B-7836D0A6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0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EC8-940C-4B6F-9CFA-36BC84ECCE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CB38-499F-47DF-B45B-7836D0A6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42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EC8-940C-4B6F-9CFA-36BC84ECCE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CB38-499F-47DF-B45B-7836D0A6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7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EC8-940C-4B6F-9CFA-36BC84ECCE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CB38-499F-47DF-B45B-7836D0A6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3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EC8-940C-4B6F-9CFA-36BC84ECCE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CB38-499F-47DF-B45B-7836D0A6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EC8-940C-4B6F-9CFA-36BC84ECCE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CB38-499F-47DF-B45B-7836D0A6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8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EC8-940C-4B6F-9CFA-36BC84ECCE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CB38-499F-47DF-B45B-7836D0A6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9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EC8-940C-4B6F-9CFA-36BC84ECCE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CB38-499F-47DF-B45B-7836D0A6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4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F4AEC8-940C-4B6F-9CFA-36BC84ECCE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38CB38-499F-47DF-B45B-7836D0A6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FC76-7960-4CEC-A2CA-FE15F7F40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F5A5E-ABB0-4C6D-9F51-0352ADEE6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330413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3D50-B475-4969-92E3-A35CF270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268B-9EC9-41E8-BF78-6C66311B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way of writing if statements on a single line.</a:t>
            </a:r>
          </a:p>
          <a:p>
            <a:r>
              <a:rPr lang="en-US" dirty="0"/>
              <a:t>Your ternary must have an else statement</a:t>
            </a:r>
          </a:p>
        </p:txBody>
      </p:sp>
    </p:spTree>
    <p:extLst>
      <p:ext uri="{BB962C8B-B14F-4D97-AF65-F5344CB8AC3E}">
        <p14:creationId xmlns:p14="http://schemas.microsoft.com/office/powerpoint/2010/main" val="353179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AAD0-8281-475F-8C6B-32C78712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4DC5-D50D-4F8F-A0E9-998FC5494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69146"/>
          </a:xfrm>
        </p:spPr>
        <p:txBody>
          <a:bodyPr/>
          <a:lstStyle/>
          <a:p>
            <a:r>
              <a:rPr lang="en-US" dirty="0"/>
              <a:t>Single if statement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&lt;value1&gt;</a:t>
            </a:r>
            <a:r>
              <a:rPr lang="en-US" dirty="0">
                <a:solidFill>
                  <a:srgbClr val="00B0F0"/>
                </a:solidFill>
              </a:rPr>
              <a:t> if </a:t>
            </a:r>
            <a:r>
              <a:rPr lang="en-US" dirty="0">
                <a:solidFill>
                  <a:srgbClr val="C00000"/>
                </a:solidFill>
              </a:rPr>
              <a:t>&lt;condition == True&gt;  </a:t>
            </a:r>
            <a:r>
              <a:rPr lang="en-US" dirty="0">
                <a:solidFill>
                  <a:srgbClr val="00B0F0"/>
                </a:solidFill>
              </a:rPr>
              <a:t>else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&lt;value2&gt;</a:t>
            </a:r>
          </a:p>
          <a:p>
            <a:pPr marL="457200" lvl="1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&lt;value1&gt;</a:t>
            </a:r>
            <a:r>
              <a:rPr lang="en-US" dirty="0">
                <a:solidFill>
                  <a:srgbClr val="00B0F0"/>
                </a:solidFill>
              </a:rPr>
              <a:t> if </a:t>
            </a:r>
            <a:r>
              <a:rPr lang="en-US" dirty="0">
                <a:solidFill>
                  <a:srgbClr val="C00000"/>
                </a:solidFill>
              </a:rPr>
              <a:t>&lt;condition == False&gt;  </a:t>
            </a:r>
            <a:r>
              <a:rPr lang="en-US" dirty="0">
                <a:solidFill>
                  <a:srgbClr val="00B0F0"/>
                </a:solidFill>
              </a:rPr>
              <a:t>else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&lt;value2&gt;</a:t>
            </a:r>
          </a:p>
          <a:p>
            <a:pPr marL="457200" lvl="1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Multiple if statements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&lt;value1&gt; 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&lt;statement1&gt; </a:t>
            </a:r>
            <a:r>
              <a:rPr lang="en-US" dirty="0">
                <a:solidFill>
                  <a:srgbClr val="00B0F0"/>
                </a:solidFill>
              </a:rPr>
              <a:t>else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&lt;value2&gt; 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&lt;statement2&gt; </a:t>
            </a:r>
            <a:r>
              <a:rPr lang="en-US" dirty="0">
                <a:solidFill>
                  <a:srgbClr val="00B0F0"/>
                </a:solidFill>
              </a:rPr>
              <a:t>else </a:t>
            </a:r>
            <a:r>
              <a:rPr lang="en-US" dirty="0">
                <a:solidFill>
                  <a:srgbClr val="00B050"/>
                </a:solidFill>
              </a:rPr>
              <a:t>&lt;value3&gt;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663BC-7762-4444-B0CF-10C86F74F8C1}"/>
              </a:ext>
            </a:extLst>
          </p:cNvPr>
          <p:cNvCxnSpPr/>
          <p:nvPr/>
        </p:nvCxnSpPr>
        <p:spPr>
          <a:xfrm>
            <a:off x="4516583" y="3429000"/>
            <a:ext cx="0" cy="406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7FEF68-A45D-4E4D-B082-0B6840CFD65F}"/>
              </a:ext>
            </a:extLst>
          </p:cNvPr>
          <p:cNvCxnSpPr>
            <a:cxnSpLocks/>
          </p:cNvCxnSpPr>
          <p:nvPr/>
        </p:nvCxnSpPr>
        <p:spPr>
          <a:xfrm flipH="1">
            <a:off x="2549238" y="3833092"/>
            <a:ext cx="19673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23564C-0635-41B6-856A-0E6411021155}"/>
              </a:ext>
            </a:extLst>
          </p:cNvPr>
          <p:cNvCxnSpPr/>
          <p:nvPr/>
        </p:nvCxnSpPr>
        <p:spPr>
          <a:xfrm flipV="1">
            <a:off x="2540000" y="352829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FB34D-BC66-4B41-9449-5A7BFAAB81A8}"/>
              </a:ext>
            </a:extLst>
          </p:cNvPr>
          <p:cNvCxnSpPr/>
          <p:nvPr/>
        </p:nvCxnSpPr>
        <p:spPr>
          <a:xfrm>
            <a:off x="4516583" y="4359563"/>
            <a:ext cx="0" cy="3786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091ABB-A031-4BF9-BD31-D2F231DA40C6}"/>
              </a:ext>
            </a:extLst>
          </p:cNvPr>
          <p:cNvCxnSpPr>
            <a:cxnSpLocks/>
          </p:cNvCxnSpPr>
          <p:nvPr/>
        </p:nvCxnSpPr>
        <p:spPr>
          <a:xfrm>
            <a:off x="4516583" y="4738254"/>
            <a:ext cx="17918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FC204A-A06D-4AB3-AAA4-A5B0F96A26CA}"/>
              </a:ext>
            </a:extLst>
          </p:cNvPr>
          <p:cNvCxnSpPr/>
          <p:nvPr/>
        </p:nvCxnSpPr>
        <p:spPr>
          <a:xfrm flipV="1">
            <a:off x="6317673" y="4359563"/>
            <a:ext cx="0" cy="378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04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2BBBA9-557E-4964-8385-FD6EDFA7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98" y="2379950"/>
            <a:ext cx="4857750" cy="647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2A8444-B9E8-499D-8F94-1F516CCD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391" y="176284"/>
            <a:ext cx="10018713" cy="1752599"/>
          </a:xfrm>
        </p:spPr>
        <p:txBody>
          <a:bodyPr/>
          <a:lstStyle/>
          <a:p>
            <a:r>
              <a:rPr lang="en-US" dirty="0"/>
              <a:t>Single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C734-BA12-4926-8343-8A7064C7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391" y="169718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case name would be assigned to Mohamed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case name would be assigned to Sami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892C2B-C8D3-4613-825C-B8B08C3B3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3929784"/>
            <a:ext cx="48006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1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F09C-BF37-40BC-A464-9163A021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1340D-EC36-4662-97C6-CB086EAC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 age would be assigned to 32</a:t>
            </a:r>
          </a:p>
          <a:p>
            <a:endParaRPr lang="en-US" dirty="0"/>
          </a:p>
          <a:p>
            <a:r>
              <a:rPr lang="en-US" dirty="0"/>
              <a:t>In this case age would be assigned to zero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73C91-5642-4A0F-A4E7-C91E51377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3429000"/>
            <a:ext cx="9163050" cy="504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C0A85A-C28F-47AA-BCE8-0551F5B3F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2" y="4530148"/>
            <a:ext cx="9096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94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43</TotalTime>
  <Words>122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Ternary operators</vt:lpstr>
      <vt:lpstr>What is it?</vt:lpstr>
      <vt:lpstr>Structure</vt:lpstr>
      <vt:lpstr>Single if statements</vt:lpstr>
      <vt:lpstr>Multiple if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Ternary operators</dc:title>
  <dc:creator>Mohamed</dc:creator>
  <cp:lastModifiedBy>Mohamed</cp:lastModifiedBy>
  <cp:revision>7</cp:revision>
  <dcterms:created xsi:type="dcterms:W3CDTF">2018-09-11T13:54:28Z</dcterms:created>
  <dcterms:modified xsi:type="dcterms:W3CDTF">2018-09-11T14:37:56Z</dcterms:modified>
</cp:coreProperties>
</file>