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69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2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450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97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3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1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8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0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3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0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4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CD26-5EBA-41A6-9D54-2D5E97FEB2B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485E42-D3B9-4765-917B-CBDA5070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16882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elif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052328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enables you to check more conditions, instead of just checking one.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is suppose to be a combination of the words else and if.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can pronounce it “elf” or “else if</a:t>
            </a:r>
            <a:r>
              <a:rPr lang="en-US"/>
              <a:t>” doesn’t really matter.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7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 </a:t>
            </a:r>
            <a:r>
              <a:rPr lang="en-US" dirty="0" err="1"/>
              <a:t>elif</a:t>
            </a:r>
            <a:r>
              <a:rPr lang="en-US" dirty="0"/>
              <a:t> statement you </a:t>
            </a:r>
            <a:r>
              <a:rPr lang="en-US" b="1" dirty="0"/>
              <a:t>must</a:t>
            </a:r>
            <a:r>
              <a:rPr lang="en-US" dirty="0"/>
              <a:t> also have the else statement. </a:t>
            </a:r>
          </a:p>
          <a:p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statement is not an alternative to the else statement. All if statements that have an </a:t>
            </a:r>
            <a:r>
              <a:rPr lang="en-US" dirty="0" err="1"/>
              <a:t>elif</a:t>
            </a:r>
            <a:r>
              <a:rPr lang="en-US" dirty="0"/>
              <a:t> must also have an else statement. </a:t>
            </a:r>
          </a:p>
          <a:p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statements are only checked when the if statement fails. </a:t>
            </a:r>
          </a:p>
          <a:p>
            <a:r>
              <a:rPr lang="en-US" dirty="0"/>
              <a:t>Only one the first </a:t>
            </a:r>
            <a:r>
              <a:rPr lang="en-US" dirty="0" err="1"/>
              <a:t>elif</a:t>
            </a:r>
            <a:r>
              <a:rPr lang="en-US" dirty="0"/>
              <a:t> statement that is returns True is executed</a:t>
            </a:r>
          </a:p>
          <a:p>
            <a:r>
              <a:rPr lang="en-US" dirty="0"/>
              <a:t>You can have as many </a:t>
            </a:r>
            <a:r>
              <a:rPr lang="en-US" dirty="0" err="1"/>
              <a:t>elif</a:t>
            </a:r>
            <a:r>
              <a:rPr lang="en-US" dirty="0"/>
              <a:t> statements as you want, as long as you have an if statement and an else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035" y="1425388"/>
            <a:ext cx="10025436" cy="51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name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‘Derek’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E30388"/>
                </a:solidFill>
              </a:rPr>
              <a:t>if</a:t>
            </a:r>
            <a:r>
              <a:rPr lang="en-US" dirty="0"/>
              <a:t> name </a:t>
            </a:r>
            <a:r>
              <a:rPr lang="en-US" dirty="0">
                <a:solidFill>
                  <a:srgbClr val="C00000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‘Mike’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‘Hey </a:t>
            </a:r>
            <a:r>
              <a:rPr lang="en-US">
                <a:solidFill>
                  <a:srgbClr val="FFC000"/>
                </a:solidFill>
              </a:rPr>
              <a:t>Mike’</a:t>
            </a:r>
            <a:r>
              <a:rPr lang="en-US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E30388"/>
                </a:solidFill>
              </a:rPr>
              <a:t>elif</a:t>
            </a:r>
            <a:r>
              <a:rPr lang="en-US" dirty="0"/>
              <a:t> name </a:t>
            </a:r>
            <a:r>
              <a:rPr lang="en-US" dirty="0">
                <a:solidFill>
                  <a:srgbClr val="C00000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‘Jennifer’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 </a:t>
            </a:r>
            <a:r>
              <a:rPr lang="en-US" dirty="0">
                <a:solidFill>
                  <a:srgbClr val="FFC000"/>
                </a:solidFill>
              </a:rPr>
              <a:t>‘Hey Jennifer’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E30388"/>
                </a:solidFill>
              </a:rPr>
              <a:t>elif</a:t>
            </a:r>
            <a:r>
              <a:rPr lang="en-US" dirty="0"/>
              <a:t> name </a:t>
            </a:r>
            <a:r>
              <a:rPr lang="en-US" dirty="0">
                <a:solidFill>
                  <a:srgbClr val="C00000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‘Derek’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‘Hey Derek’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E30388"/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‘I do not talk to strangers’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6170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206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Wisp</vt:lpstr>
      <vt:lpstr>Elif</vt:lpstr>
      <vt:lpstr>What is elif?</vt:lpstr>
      <vt:lpstr>How does it work?</vt:lpstr>
      <vt:lpstr>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if-elif-else</dc:title>
  <dc:creator>Sami</dc:creator>
  <cp:lastModifiedBy>Sami</cp:lastModifiedBy>
  <cp:revision>10</cp:revision>
  <dcterms:created xsi:type="dcterms:W3CDTF">2018-06-10T12:22:00Z</dcterms:created>
  <dcterms:modified xsi:type="dcterms:W3CDTF">2018-06-11T20:13:55Z</dcterms:modified>
</cp:coreProperties>
</file>