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C418-909E-40EE-A5FD-3B959C997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39CD0-F764-41BD-8224-F98B4CCE2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5D535-F69F-4C9B-B045-E34181CD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DFF3-ED04-4D1B-97AA-CAB5E3B0F2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ADB3A-AE00-422E-9F4E-381CB3A3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4E536-DE25-4500-91AC-6B9C2E3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39C1-42CD-4D8A-B07B-12148230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9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07BD-D7ED-4CE8-AEF3-0032C111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29F71-1715-4540-B721-B923E9626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0AAC7-6BA0-4C46-B9A5-D08D6942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DFF3-ED04-4D1B-97AA-CAB5E3B0F2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39F46-830F-4DCD-B72F-B971764F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4476D-38F2-490C-8026-9AF54368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39C1-42CD-4D8A-B07B-12148230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9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E1A36-3A52-454F-922E-273ACDEAE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DAB18-5DA9-451D-B176-EA7EB1B9E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0710A-02AD-4962-B693-C7A285AB3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DFF3-ED04-4D1B-97AA-CAB5E3B0F2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C1C5E-2601-48C4-A0F7-744FC1C2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7DF08-2B9D-4F88-9376-E8990FF1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39C1-42CD-4D8A-B07B-12148230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7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C689-0E03-48A1-9DEA-D500091B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51C4-F10E-4A5F-8FF5-4BC7449E5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C4D73-3528-4A5B-A22C-8CA555615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DFF3-ED04-4D1B-97AA-CAB5E3B0F2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74483-1451-4218-96FB-E5A4F1F8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8D071-0165-4206-932F-FB1471A4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39C1-42CD-4D8A-B07B-12148230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9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46C6-A845-472F-97CA-3E316001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E6F2A-A1BF-4EE0-97D7-750AEFAB8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96168-EB23-4B22-B929-F66DA4AC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DFF3-ED04-4D1B-97AA-CAB5E3B0F2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72455-5C15-4B27-A2DB-8B015C91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F2506-3863-46C4-8298-1D3E86A9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39C1-42CD-4D8A-B07B-12148230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7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3CF5-CFC2-4963-8C0D-ABECBC45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2B31E-CDE5-4C65-ADAE-7F812CCB1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EAA96-AE79-4E3A-B351-68172BA32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0B973-6FA1-4BC8-8592-56B37937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DFF3-ED04-4D1B-97AA-CAB5E3B0F2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A6854-C535-4B9B-B205-1127FB44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C1274-0AE3-41BC-AABE-24DD434C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39C1-42CD-4D8A-B07B-12148230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4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BED5-ED97-40C7-9FF2-B54841F0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EB640-0AD3-44EF-82D1-4D38405A1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5A778-8D7C-4F90-B451-1EB7717BC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E736A-5B7A-420A-92AC-35EE03EB7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37AE0-006F-4881-9C36-FA5E6C518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ED1414-F7C0-47CB-A56B-DB52513D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DFF3-ED04-4D1B-97AA-CAB5E3B0F2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5B569-F4A2-402F-8EBD-DD97FC2E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3827EE-BE81-4563-A059-BE0A3A91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39C1-42CD-4D8A-B07B-12148230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3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81E6-ACA8-4BAA-AABC-7BF4CB9A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C33D3-0AA7-4B32-836F-4466B63B0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DFF3-ED04-4D1B-97AA-CAB5E3B0F2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C6CAF-C76D-4D9A-92E2-6683EC1C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A0F8C-B850-4B75-993F-F656DEAA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39C1-42CD-4D8A-B07B-12148230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4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38B775-23C4-4DCB-8217-1AFA0E02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DFF3-ED04-4D1B-97AA-CAB5E3B0F2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5CCA0-461A-4BCC-B8B4-2E44B015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0F730-CD9A-4C91-9910-B96218EE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39C1-42CD-4D8A-B07B-12148230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1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25C7-7D15-47E2-9D0E-DA7DE3D0C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95C68-1743-4117-BEAB-648C207AF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8EE6F-E233-4C98-B328-87C48A17C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C9E60-EE3F-4FCD-BE0B-E203E6086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DFF3-ED04-4D1B-97AA-CAB5E3B0F2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DE11B-24B7-4DC3-801D-3B62652FD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8FF42-6142-4255-969D-3E12E156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39C1-42CD-4D8A-B07B-12148230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5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9C73-D6F6-4CDF-BE56-90CCB13DC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BC896-FDC9-427D-BCAA-CD0AB3C3D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BF490-30BE-4DD7-B4A5-393C43EE1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B8442-F32D-44F9-9257-CF4A2E7F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DFF3-ED04-4D1B-97AA-CAB5E3B0F2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67F70-84DE-40F7-92BE-32B5F485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AE619-D495-4989-A99B-22B83527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39C1-42CD-4D8A-B07B-12148230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BB4971-589A-4702-918F-D217092F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5BFD0-1952-4729-83FD-66F1BBB77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ED1C6-1C33-48AC-A6AB-CD9191631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3DFF3-ED04-4D1B-97AA-CAB5E3B0F2B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5D9BD-9DCD-4F07-B18E-15FF1B0EB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E3A1A-BD54-4E2A-80A9-B260DABED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539C1-42CD-4D8A-B07B-12148230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EF3B-D004-421A-A947-2835FDCC0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15F7B-BCBC-42E2-9865-342CF70EF9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Mohamed</a:t>
            </a:r>
          </a:p>
        </p:txBody>
      </p:sp>
    </p:spTree>
    <p:extLst>
      <p:ext uri="{BB962C8B-B14F-4D97-AF65-F5344CB8AC3E}">
        <p14:creationId xmlns:p14="http://schemas.microsoft.com/office/powerpoint/2010/main" val="132922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4F24F-A2FB-448D-A8C5-C105B5371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B5130-8D13-4317-963F-5517894C9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queue is a first in first out data structure, also known as a line.</a:t>
            </a:r>
          </a:p>
          <a:p>
            <a:r>
              <a:rPr lang="en-US" dirty="0"/>
              <a:t>The first item in a queue would be the first item out, just like how the first person in the line would be the first person served.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7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7D41-26F5-4CB3-A20D-57E541DF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Python’s queue library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406C21-21B8-4313-A131-343BFA55B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9625" y="2139156"/>
            <a:ext cx="2952750" cy="3724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3495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57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Queue</vt:lpstr>
      <vt:lpstr>What is it?</vt:lpstr>
      <vt:lpstr>Python’s queue library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</dc:title>
  <dc:creator>Mohamed</dc:creator>
  <cp:lastModifiedBy>Mohamed</cp:lastModifiedBy>
  <cp:revision>6</cp:revision>
  <dcterms:created xsi:type="dcterms:W3CDTF">2018-09-19T00:59:35Z</dcterms:created>
  <dcterms:modified xsi:type="dcterms:W3CDTF">2018-09-19T01:23:55Z</dcterms:modified>
</cp:coreProperties>
</file>