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BBFEFF-DC17-448A-A33F-421ECF6F4A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9DDB6E-6411-4F31-82B0-4FC9BEFF9E4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5015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FEFF-DC17-448A-A33F-421ECF6F4A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DB6E-6411-4F31-82B0-4FC9BEFF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5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FEFF-DC17-448A-A33F-421ECF6F4A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DB6E-6411-4F31-82B0-4FC9BEFF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9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FEFF-DC17-448A-A33F-421ECF6F4A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DB6E-6411-4F31-82B0-4FC9BEFF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9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BBFEFF-DC17-448A-A33F-421ECF6F4A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9DDB6E-6411-4F31-82B0-4FC9BEFF9E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66967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FEFF-DC17-448A-A33F-421ECF6F4A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DB6E-6411-4F31-82B0-4FC9BEFF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8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FEFF-DC17-448A-A33F-421ECF6F4A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DB6E-6411-4F31-82B0-4FC9BEFF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4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FEFF-DC17-448A-A33F-421ECF6F4A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DB6E-6411-4F31-82B0-4FC9BEFF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1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FEFF-DC17-448A-A33F-421ECF6F4A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DB6E-6411-4F31-82B0-4FC9BEFF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6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BBFEFF-DC17-448A-A33F-421ECF6F4A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9DDB6E-6411-4F31-82B0-4FC9BEFF9E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601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BBFEFF-DC17-448A-A33F-421ECF6F4A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9DDB6E-6411-4F31-82B0-4FC9BEFF9E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611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DBBFEFF-DC17-448A-A33F-421ECF6F4ABF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B9DDB6E-6411-4F31-82B0-4FC9BEFF9E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520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C028-CDF1-4816-AB4D-6584AB192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5B876-C6CA-4393-AD12-BBAD3466F1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223952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74DA-A6A4-4A93-B3BB-CD985431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1895C-9796-474D-A416-E13626F06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 is a function that returns a list of numbers given a range.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4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F127-F4E5-4FE2-B497-E872451F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6D48-CBE5-40D9-9DE5-CAA7CBBF4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109" y="2285999"/>
            <a:ext cx="11176000" cy="4281055"/>
          </a:xfrm>
        </p:spPr>
        <p:txBody>
          <a:bodyPr/>
          <a:lstStyle/>
          <a:p>
            <a:r>
              <a:rPr lang="en-US" dirty="0"/>
              <a:t>The range functions has three different modes:</a:t>
            </a:r>
          </a:p>
          <a:p>
            <a:pPr lvl="1"/>
            <a:r>
              <a:rPr lang="en-US" dirty="0"/>
              <a:t>range(max)</a:t>
            </a:r>
          </a:p>
          <a:p>
            <a:pPr lvl="1"/>
            <a:r>
              <a:rPr lang="en-US" dirty="0"/>
              <a:t>range(min, max)</a:t>
            </a:r>
          </a:p>
          <a:p>
            <a:pPr lvl="1"/>
            <a:r>
              <a:rPr lang="en-US" dirty="0"/>
              <a:t>range(min, max, step)</a:t>
            </a:r>
          </a:p>
          <a:p>
            <a:r>
              <a:rPr lang="en-US" dirty="0"/>
              <a:t>Examples:</a:t>
            </a:r>
          </a:p>
          <a:p>
            <a:pPr marL="530352" lvl="1" indent="0">
              <a:buNone/>
            </a:pPr>
            <a:r>
              <a:rPr lang="en-US" dirty="0">
                <a:solidFill>
                  <a:srgbClr val="00B0F0"/>
                </a:solidFill>
              </a:rPr>
              <a:t>range</a:t>
            </a:r>
            <a:r>
              <a:rPr lang="en-US" dirty="0"/>
              <a:t>(10)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this will produce a list of numbers that go from zero to nine</a:t>
            </a:r>
          </a:p>
          <a:p>
            <a:pPr marL="530352" lvl="1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           [ 0, 1, 2, 3, 4, 5, 6, 7, 8, 9 ]</a:t>
            </a:r>
          </a:p>
          <a:p>
            <a:pPr marL="530352" lvl="1" indent="0">
              <a:buNone/>
            </a:pPr>
            <a:r>
              <a:rPr lang="en-US" dirty="0">
                <a:solidFill>
                  <a:srgbClr val="00B0F0"/>
                </a:solidFill>
              </a:rPr>
              <a:t>range</a:t>
            </a:r>
            <a:r>
              <a:rPr lang="en-US" dirty="0"/>
              <a:t>(5, 10)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this will produce a list of numbers that go from five to nine</a:t>
            </a:r>
          </a:p>
          <a:p>
            <a:pPr marL="530352" lvl="1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	 [ 5, 6, 7, 8, 9 ]</a:t>
            </a:r>
          </a:p>
          <a:p>
            <a:pPr marL="530352" lvl="1" indent="0">
              <a:buNone/>
            </a:pPr>
            <a:r>
              <a:rPr lang="en-US" dirty="0">
                <a:solidFill>
                  <a:srgbClr val="00B0F0"/>
                </a:solidFill>
              </a:rPr>
              <a:t>range</a:t>
            </a:r>
            <a:r>
              <a:rPr lang="en-US" dirty="0"/>
              <a:t>(2, 10, 2)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this will produce a list of number that go from two to eight stepping by two</a:t>
            </a:r>
          </a:p>
          <a:p>
            <a:pPr marL="530352" lvl="1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	      [ 2, 4, 6, 8 ]</a:t>
            </a:r>
          </a:p>
        </p:txBody>
      </p:sp>
    </p:spTree>
    <p:extLst>
      <p:ext uri="{BB962C8B-B14F-4D97-AF65-F5344CB8AC3E}">
        <p14:creationId xmlns:p14="http://schemas.microsoft.com/office/powerpoint/2010/main" val="354494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65A0-3E23-43F2-82F5-ADF99C93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8964"/>
          </a:xfrm>
        </p:spPr>
        <p:txBody>
          <a:bodyPr/>
          <a:lstStyle/>
          <a:p>
            <a:r>
              <a:rPr lang="en-US" dirty="0"/>
              <a:t>Looping with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BC1CD-E439-45BB-8E0B-58906B176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7236"/>
            <a:ext cx="9601200" cy="4826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looping the range function can be used to produce indexes.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 = </a:t>
            </a:r>
            <a:r>
              <a:rPr lang="en-US" dirty="0">
                <a:solidFill>
                  <a:srgbClr val="FFC000"/>
                </a:solidFill>
              </a:rPr>
              <a:t>“Sami”</a:t>
            </a:r>
          </a:p>
          <a:p>
            <a:pPr marL="0" indent="0">
              <a:buNone/>
            </a:pPr>
            <a:r>
              <a:rPr lang="en-US" dirty="0"/>
              <a:t>length_of_name = </a:t>
            </a:r>
            <a:r>
              <a:rPr lang="en-US" dirty="0" err="1">
                <a:solidFill>
                  <a:srgbClr val="00B0F0"/>
                </a:solidFill>
              </a:rPr>
              <a:t>len</a:t>
            </a:r>
            <a:r>
              <a:rPr lang="en-US" dirty="0"/>
              <a:t>(name)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for</a:t>
            </a:r>
            <a:r>
              <a:rPr lang="en-US" dirty="0"/>
              <a:t> num </a:t>
            </a:r>
            <a:r>
              <a:rPr lang="en-US" dirty="0">
                <a:solidFill>
                  <a:srgbClr val="C00000"/>
                </a:solidFill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range</a:t>
            </a:r>
            <a:r>
              <a:rPr lang="en-US" dirty="0"/>
              <a:t>(length_of_name):</a:t>
            </a:r>
          </a:p>
          <a:p>
            <a:pPr marL="0" indent="0">
              <a:buNone/>
            </a:pPr>
            <a:r>
              <a:rPr lang="en-US" dirty="0"/>
              <a:t>	letter = name[num]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print</a:t>
            </a:r>
            <a:r>
              <a:rPr lang="en-US" dirty="0"/>
              <a:t>( </a:t>
            </a:r>
            <a:r>
              <a:rPr lang="en-US" dirty="0">
                <a:solidFill>
                  <a:srgbClr val="FFC000"/>
                </a:solidFill>
              </a:rPr>
              <a:t>“Index: {}    Letter: {} “</a:t>
            </a:r>
            <a:r>
              <a:rPr lang="en-US" dirty="0"/>
              <a:t>.</a:t>
            </a:r>
            <a:r>
              <a:rPr lang="en-US" dirty="0">
                <a:solidFill>
                  <a:srgbClr val="00B0F0"/>
                </a:solidFill>
              </a:rPr>
              <a:t>format</a:t>
            </a:r>
            <a:r>
              <a:rPr lang="en-US" dirty="0"/>
              <a:t>(num,  letter)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Output:</a:t>
            </a:r>
          </a:p>
          <a:p>
            <a:pPr marL="530352" lvl="1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Index: 0   Letter: S</a:t>
            </a:r>
          </a:p>
          <a:p>
            <a:pPr marL="530352" lvl="1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Index: 1   Letter: a</a:t>
            </a:r>
          </a:p>
          <a:p>
            <a:pPr marL="530352" lvl="1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Index: 2   Letter: m</a:t>
            </a:r>
          </a:p>
          <a:p>
            <a:pPr marL="530352" lvl="1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Index: 3   Letter: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595467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164</TotalTime>
  <Words>111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Range</vt:lpstr>
      <vt:lpstr>What is it?</vt:lpstr>
      <vt:lpstr>How?</vt:lpstr>
      <vt:lpstr>Looping with range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Range</dc:title>
  <dc:creator>Mohamed</dc:creator>
  <cp:lastModifiedBy>Mohamed</cp:lastModifiedBy>
  <cp:revision>7</cp:revision>
  <dcterms:created xsi:type="dcterms:W3CDTF">2018-07-25T13:31:24Z</dcterms:created>
  <dcterms:modified xsi:type="dcterms:W3CDTF">2018-07-25T16:16:20Z</dcterms:modified>
</cp:coreProperties>
</file>