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F20F-9F74-4050-B0FB-EFBE1564B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C945C-9CFF-49B0-AC82-CEC106F9A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1D33F-5F48-4A21-884B-653A3ABD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C0C9-D6F1-4E06-B749-FB02BBB4C537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BDEA2-CA65-4F6F-B8BC-ACF32A33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2FE3E-29BB-45B2-B2C2-E9553586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7D9F-1B70-4B78-8382-362C5BFA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3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69C2-D9CE-45A5-A9DD-E7FD3D61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CFCB9-7E51-408E-9C47-A40EC50C9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C6D4-5453-461F-955F-A5C06987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C0C9-D6F1-4E06-B749-FB02BBB4C537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028F-2414-41B7-BA1D-9A890FF3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5A7F-48A1-480B-BFC8-EFA7C8FC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7D9F-1B70-4B78-8382-362C5BFA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F4724-AC5C-41D5-8DAA-DD9E8A2B5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268DF-389C-4EBF-97EC-7D637DC16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B36A5-8D12-4587-970D-EBC8B410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C0C9-D6F1-4E06-B749-FB02BBB4C537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BB567-E2A4-4665-AE65-44C93880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5F2A-99DD-41EA-98F4-54A6D19D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7D9F-1B70-4B78-8382-362C5BFA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5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9239-D989-4348-BAF6-C7D28903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280B-9640-4F28-8BCD-55C4189E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A8AF3-C87A-4115-8401-11D1CC1A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C0C9-D6F1-4E06-B749-FB02BBB4C537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E996-CA9D-48C5-9E0A-16733B84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DF88-E29D-4E28-ACDD-FEAA69EF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7D9F-1B70-4B78-8382-362C5BFA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5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8C74-138C-44CF-93B3-704FE043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06306-668B-4B17-9F84-76ACE1DEC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C828-35F1-446F-B76C-82400C5D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C0C9-D6F1-4E06-B749-FB02BBB4C537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DE08-6F25-4558-9962-60B61B09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56E3-EE13-4902-907A-FF6A85B0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7D9F-1B70-4B78-8382-362C5BFA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FBBE-4F1A-4109-8A48-0521FFB3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FB04-0228-4114-AB9D-DA59F4ABC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F4FA6-17FF-48AA-81F0-979F7BD95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1275F-C7FC-440C-8165-46F1B277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C0C9-D6F1-4E06-B749-FB02BBB4C537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4A1CB-CC65-4001-BBC9-3837AB0E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2C5F3-6869-4299-AB9C-2FC22691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7D9F-1B70-4B78-8382-362C5BFA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8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C5B7-6159-41D2-81AF-2B515479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57D49-07C8-47C2-BE57-AA5AD94F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BF4F1-76A5-4ED8-8607-1FB82120D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5B2B4-93F1-46CC-890E-E3D6086A3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086D3-D4D5-4D29-9FC6-633A4F9E2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88252-EE3A-41E1-ABBC-10F2A66A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C0C9-D6F1-4E06-B749-FB02BBB4C537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F3515-4161-4E9D-8BAF-76AA99B4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8BA4-779D-408A-9064-35BCE0A3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7D9F-1B70-4B78-8382-362C5BFA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4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E5C5-DFD6-4683-A4C3-A90DD1CC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EDD2B-570C-445F-8B5F-3AF3CC07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C0C9-D6F1-4E06-B749-FB02BBB4C537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60B64-B961-402F-A6A6-EA52E37B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484F2-7B8B-48A4-A985-DB1FCEE8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7D9F-1B70-4B78-8382-362C5BFA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8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97BC7-93AA-4AFA-8473-1E881D10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C0C9-D6F1-4E06-B749-FB02BBB4C537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E9D9C-CE34-4F63-BD19-24B45F49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73F90-4484-49F0-816D-9063A057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7D9F-1B70-4B78-8382-362C5BFA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C13F-8A74-4038-8E6D-F65AC6DA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8BEC-573D-43F4-8776-0831B0D85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56E3A-1414-4D8D-9D17-6F5C04BB6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F7349-187D-4639-9FA5-81296451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C0C9-D6F1-4E06-B749-FB02BBB4C537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01541-D3C6-4020-9634-C359D042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7E03F-E01F-411F-9C5D-F25CC648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7D9F-1B70-4B78-8382-362C5BFA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8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BD6B-3BEE-4F93-A113-432CBBBD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436D-D2D7-48E0-BCDB-0058C9301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F2A9D-8B3A-4BA9-BD19-CA9D58A5F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64DAB-5EE9-4285-BE22-E075457F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C0C9-D6F1-4E06-B749-FB02BBB4C537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1483F-5D03-44A6-AEEF-8100F3AE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4807-C886-4836-897A-58DC8EA8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7D9F-1B70-4B78-8382-362C5BFA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DFCB3-8CA4-4CAE-9579-32D0FB86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FA0DD-5EF5-4130-A6FD-9E8BBA45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4E935-0F4B-4387-A1A0-DF81D038B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C0C9-D6F1-4E06-B749-FB02BBB4C537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B31DF-0850-45E6-B97F-0AA426E4C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40E08-154C-44D6-956A-785749D95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B7D9F-1B70-4B78-8382-362C5BFA5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F313-6E78-473A-930E-2AAFC37F5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EDFF1-7A39-458F-A4F8-2A10D42FB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104197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DD4E-F512-44AE-B4F9-C796C94B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collection?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F5BCD-8241-4AFD-B5DD-1FA1CB12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group of items stored under one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C000"/>
                </a:solidFill>
              </a:rPr>
              <a:t>“Emily”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 collection of letters</a:t>
            </a:r>
          </a:p>
          <a:p>
            <a:pPr marL="0" indent="0">
              <a:buNone/>
            </a:pPr>
            <a:r>
              <a:rPr lang="en-US" dirty="0"/>
              <a:t>numbers = [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 ]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 collection of numbers</a:t>
            </a:r>
          </a:p>
          <a:p>
            <a:pPr marL="0" indent="0">
              <a:buNone/>
            </a:pPr>
            <a:r>
              <a:rPr lang="en-US" dirty="0"/>
              <a:t>person = { </a:t>
            </a:r>
            <a:r>
              <a:rPr lang="en-US" dirty="0">
                <a:solidFill>
                  <a:srgbClr val="92D050"/>
                </a:solidFill>
              </a:rPr>
              <a:t>“name”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“Emily”</a:t>
            </a:r>
            <a:r>
              <a:rPr lang="en-US" dirty="0"/>
              <a:t>,  </a:t>
            </a:r>
            <a:r>
              <a:rPr lang="en-US" dirty="0">
                <a:solidFill>
                  <a:srgbClr val="92D050"/>
                </a:solidFill>
              </a:rPr>
              <a:t>“age”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23</a:t>
            </a:r>
            <a:r>
              <a:rPr lang="en-US" dirty="0"/>
              <a:t> }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 collection of data</a:t>
            </a:r>
          </a:p>
        </p:txBody>
      </p:sp>
    </p:spTree>
    <p:extLst>
      <p:ext uri="{BB962C8B-B14F-4D97-AF65-F5344CB8AC3E}">
        <p14:creationId xmlns:p14="http://schemas.microsoft.com/office/powerpoint/2010/main" val="394669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20E2-D767-4CF2-B554-73DBDE64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EC22-9484-45CD-BCB5-BDF301C8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for converting a collection into a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C000"/>
                </a:solidFill>
              </a:rPr>
              <a:t>“Mohamed”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_name =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(name)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(_name)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Output:  [ “M”, “o”, “h”, “a”, “m”, “e”, “d” ]</a:t>
            </a:r>
          </a:p>
        </p:txBody>
      </p:sp>
    </p:spTree>
    <p:extLst>
      <p:ext uri="{BB962C8B-B14F-4D97-AF65-F5344CB8AC3E}">
        <p14:creationId xmlns:p14="http://schemas.microsoft.com/office/powerpoint/2010/main" val="194633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94CF-374E-4BDB-BA92-5CC9A7B9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D7E9E-AEA2-41B8-8442-0D68DAFD2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3030"/>
          </a:xfrm>
        </p:spPr>
        <p:txBody>
          <a:bodyPr/>
          <a:lstStyle/>
          <a:p>
            <a:r>
              <a:rPr lang="en-US" dirty="0"/>
              <a:t>Used for converting a collection into a tuple</a:t>
            </a:r>
          </a:p>
          <a:p>
            <a:pPr marL="0" indent="0">
              <a:buNone/>
            </a:pPr>
            <a:r>
              <a:rPr lang="en-US" dirty="0"/>
              <a:t>numbers = [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 ]  </a:t>
            </a:r>
          </a:p>
          <a:p>
            <a:pPr marL="0" indent="0">
              <a:buNone/>
            </a:pPr>
            <a:r>
              <a:rPr lang="en-US" dirty="0"/>
              <a:t>_numbers = </a:t>
            </a:r>
            <a:r>
              <a:rPr lang="en-US" dirty="0">
                <a:solidFill>
                  <a:srgbClr val="00B0F0"/>
                </a:solidFill>
              </a:rPr>
              <a:t>tuple</a:t>
            </a:r>
            <a:r>
              <a:rPr lang="en-US" dirty="0"/>
              <a:t>(numbers)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(numbers)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Output: [ 1, 2, 3 ]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(_numbers)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Output: ( 1, 2, 3 )</a:t>
            </a:r>
          </a:p>
        </p:txBody>
      </p:sp>
    </p:spTree>
    <p:extLst>
      <p:ext uri="{BB962C8B-B14F-4D97-AF65-F5344CB8AC3E}">
        <p14:creationId xmlns:p14="http://schemas.microsoft.com/office/powerpoint/2010/main" val="237921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7E4D-0E11-4417-BA1C-FA2C313F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function vs </a:t>
            </a:r>
            <a:r>
              <a:rPr lang="en-US" dirty="0" err="1"/>
              <a:t>Dict</a:t>
            </a:r>
            <a:r>
              <a:rPr lang="en-US" dirty="0"/>
              <a:t>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A379-AA04-43D8-A24D-15D89DE64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4A76C-74F7-45D1-8B8B-B0149AB0DB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Joe = </a:t>
            </a:r>
            <a:r>
              <a:rPr lang="en-US" dirty="0" err="1">
                <a:solidFill>
                  <a:srgbClr val="00B0F0"/>
                </a:solidFill>
              </a:rPr>
              <a:t>dict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age</a:t>
            </a:r>
            <a:r>
              <a:rPr lang="en-US" dirty="0"/>
              <a:t>=</a:t>
            </a:r>
            <a:r>
              <a:rPr lang="en-US" dirty="0">
                <a:solidFill>
                  <a:srgbClr val="FFC000"/>
                </a:solidFill>
              </a:rPr>
              <a:t>36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job</a:t>
            </a:r>
            <a:r>
              <a:rPr lang="en-US" dirty="0"/>
              <a:t>=</a:t>
            </a:r>
            <a:r>
              <a:rPr lang="en-US" dirty="0">
                <a:solidFill>
                  <a:srgbClr val="FFC000"/>
                </a:solidFill>
              </a:rPr>
              <a:t>“police”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01049-F0C1-48CD-8BA5-E4F015140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2EDFE-CA4D-4CE6-A6D6-3558784634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Joe = { </a:t>
            </a:r>
            <a:r>
              <a:rPr lang="en-US" dirty="0">
                <a:solidFill>
                  <a:srgbClr val="92D050"/>
                </a:solidFill>
              </a:rPr>
              <a:t>“age”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36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“job”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“police”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92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Structures Functions</vt:lpstr>
      <vt:lpstr>What is a collection?</vt:lpstr>
      <vt:lpstr>List function</vt:lpstr>
      <vt:lpstr>Tuple function </vt:lpstr>
      <vt:lpstr>Dict function vs Dict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Mohamed</dc:creator>
  <cp:lastModifiedBy>Mohamed</cp:lastModifiedBy>
  <cp:revision>7</cp:revision>
  <dcterms:created xsi:type="dcterms:W3CDTF">2018-07-15T14:45:27Z</dcterms:created>
  <dcterms:modified xsi:type="dcterms:W3CDTF">2018-07-15T15:32:41Z</dcterms:modified>
</cp:coreProperties>
</file>