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8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CF49-2794-4638-BAB1-544EF99FB361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62D14-D578-4FF6-A043-83B7C435A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604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CF49-2794-4638-BAB1-544EF99FB361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62D14-D578-4FF6-A043-83B7C435A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94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CF49-2794-4638-BAB1-544EF99FB361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62D14-D578-4FF6-A043-83B7C435A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354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CF49-2794-4638-BAB1-544EF99FB361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62D14-D578-4FF6-A043-83B7C435A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55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CF49-2794-4638-BAB1-544EF99FB361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62D14-D578-4FF6-A043-83B7C435A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3334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CF49-2794-4638-BAB1-544EF99FB361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62D14-D578-4FF6-A043-83B7C435A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88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CF49-2794-4638-BAB1-544EF99FB361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62D14-D578-4FF6-A043-83B7C435A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86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CF49-2794-4638-BAB1-544EF99FB361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62D14-D578-4FF6-A043-83B7C435A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475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CF49-2794-4638-BAB1-544EF99FB361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62D14-D578-4FF6-A043-83B7C435A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48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CF49-2794-4638-BAB1-544EF99FB361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62D14-D578-4FF6-A043-83B7C435A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82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CF49-2794-4638-BAB1-544EF99FB361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62D14-D578-4FF6-A043-83B7C435A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570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CF49-2794-4638-BAB1-544EF99FB361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62D14-D578-4FF6-A043-83B7C435A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46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CF49-2794-4638-BAB1-544EF99FB361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62D14-D578-4FF6-A043-83B7C435A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7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80ACF49-2794-4638-BAB1-544EF99FB361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7762D14-D578-4FF6-A043-83B7C435A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71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80ACF49-2794-4638-BAB1-544EF99FB361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7762D14-D578-4FF6-A043-83B7C435A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821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Unix_tim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DC8CC-D319-49B7-96A3-ABFA4FEB51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C95517-FF62-4615-A659-F9988C5F4C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Author: Mohamed </a:t>
            </a:r>
          </a:p>
        </p:txBody>
      </p:sp>
    </p:spTree>
    <p:extLst>
      <p:ext uri="{BB962C8B-B14F-4D97-AF65-F5344CB8AC3E}">
        <p14:creationId xmlns:p14="http://schemas.microsoft.com/office/powerpoint/2010/main" val="683456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68936-CFB6-420D-BA72-DB9EC608F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CD5BC-95F8-4074-9E7B-18D99EA1A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time module can be used for time related things, like setting delays and get current time</a:t>
            </a:r>
          </a:p>
        </p:txBody>
      </p:sp>
    </p:spTree>
    <p:extLst>
      <p:ext uri="{BB962C8B-B14F-4D97-AF65-F5344CB8AC3E}">
        <p14:creationId xmlns:p14="http://schemas.microsoft.com/office/powerpoint/2010/main" val="2482234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94AC-B8B7-405F-AB75-2D83DDEBE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5A520-68D6-42E6-B50B-146282CE4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 is a built-in function that returns a list of all of the variables, functions, and classes in a given file.</a:t>
            </a:r>
          </a:p>
          <a:p>
            <a:r>
              <a:rPr lang="en-US" dirty="0"/>
              <a:t>Without an argument the Dir function will run on the current file.</a:t>
            </a:r>
          </a:p>
          <a:p>
            <a:r>
              <a:rPr lang="en-US" dirty="0"/>
              <a:t>The Dir function can help to display what type of functions a given module has</a:t>
            </a:r>
          </a:p>
        </p:txBody>
      </p:sp>
    </p:spTree>
    <p:extLst>
      <p:ext uri="{BB962C8B-B14F-4D97-AF65-F5344CB8AC3E}">
        <p14:creationId xmlns:p14="http://schemas.microsoft.com/office/powerpoint/2010/main" val="2627442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C0A82-6D10-467A-AD28-F595FAE35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9763C-D7F4-46DE-85E7-461AC0374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built-in function will display the doc-strings of a given function. </a:t>
            </a:r>
          </a:p>
          <a:p>
            <a:r>
              <a:rPr lang="en-US" dirty="0"/>
              <a:t>This built-in function can be used with Dir to know how to use a certain function from a module</a:t>
            </a:r>
          </a:p>
        </p:txBody>
      </p:sp>
    </p:spTree>
    <p:extLst>
      <p:ext uri="{BB962C8B-B14F-4D97-AF65-F5344CB8AC3E}">
        <p14:creationId xmlns:p14="http://schemas.microsoft.com/office/powerpoint/2010/main" val="4064708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A9525-863E-4EBF-B364-35521573E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867AF-7EAF-4514-9311-D4CCBC425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import</a:t>
            </a:r>
            <a:r>
              <a:rPr lang="en-US" dirty="0"/>
              <a:t> time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B0F0"/>
                </a:solidFill>
              </a:rPr>
              <a:t>dir</a:t>
            </a:r>
            <a:r>
              <a:rPr lang="en-US" dirty="0"/>
              <a:t>(time) 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# to display the type of functions the time module has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help</a:t>
            </a:r>
            <a:r>
              <a:rPr lang="en-US" dirty="0"/>
              <a:t>(</a:t>
            </a:r>
            <a:r>
              <a:rPr lang="en-US" dirty="0" err="1"/>
              <a:t>time.sleep</a:t>
            </a:r>
            <a:r>
              <a:rPr lang="en-US" dirty="0"/>
              <a:t>) 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# to display the help text of the function</a:t>
            </a:r>
          </a:p>
        </p:txBody>
      </p:sp>
    </p:spTree>
    <p:extLst>
      <p:ext uri="{BB962C8B-B14F-4D97-AF65-F5344CB8AC3E}">
        <p14:creationId xmlns:p14="http://schemas.microsoft.com/office/powerpoint/2010/main" val="3771758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5EC6D-1041-4BC8-A6F0-6538C5EF8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Settings delays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DF0E3-C5A0-4534-AF8C-3F6DAF23C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want your program to delay you can use the sleep function. The function takes the duration of the delay in seconds as an argument.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from</a:t>
            </a:r>
            <a:r>
              <a:rPr lang="en-US" dirty="0"/>
              <a:t> time </a:t>
            </a:r>
            <a:r>
              <a:rPr lang="en-US" dirty="0">
                <a:solidFill>
                  <a:srgbClr val="C00000"/>
                </a:solidFill>
              </a:rPr>
              <a:t>import</a:t>
            </a:r>
            <a:r>
              <a:rPr lang="en-US" dirty="0"/>
              <a:t> sleep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sleep</a:t>
            </a:r>
            <a:r>
              <a:rPr lang="en-US" dirty="0"/>
              <a:t>(5) 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# wait for 5 seconds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print</a:t>
            </a:r>
            <a:r>
              <a:rPr lang="en-US" dirty="0"/>
              <a:t>(</a:t>
            </a:r>
            <a:r>
              <a:rPr lang="en-US" dirty="0">
                <a:solidFill>
                  <a:srgbClr val="FFC000"/>
                </a:solidFill>
              </a:rPr>
              <a:t>“Hello”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045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54F02-3272-48A9-8598-7744C81C2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current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A50BC-4A2D-49C7-92A3-5292F3C8B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from</a:t>
            </a:r>
            <a:r>
              <a:rPr lang="en-US" dirty="0"/>
              <a:t> time </a:t>
            </a:r>
            <a:r>
              <a:rPr lang="en-US" dirty="0">
                <a:solidFill>
                  <a:srgbClr val="C00000"/>
                </a:solidFill>
              </a:rPr>
              <a:t>import</a:t>
            </a:r>
            <a:r>
              <a:rPr lang="en-US" dirty="0"/>
              <a:t> </a:t>
            </a:r>
            <a:r>
              <a:rPr lang="en-US" dirty="0" err="1"/>
              <a:t>ctime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current_time</a:t>
            </a:r>
            <a:r>
              <a:rPr lang="en-US" dirty="0"/>
              <a:t> = </a:t>
            </a:r>
            <a:r>
              <a:rPr lang="en-US" dirty="0" err="1">
                <a:solidFill>
                  <a:srgbClr val="00B0F0"/>
                </a:solidFill>
              </a:rPr>
              <a:t>ctime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print</a:t>
            </a:r>
            <a:r>
              <a:rPr lang="en-US" dirty="0"/>
              <a:t>(</a:t>
            </a:r>
            <a:r>
              <a:rPr lang="en-US" dirty="0" err="1"/>
              <a:t>current_time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# Output:  </a:t>
            </a:r>
            <a:r>
              <a:rPr lang="de-DE" dirty="0">
                <a:solidFill>
                  <a:schemeClr val="tx1">
                    <a:lumMod val="75000"/>
                  </a:schemeClr>
                </a:solidFill>
              </a:rPr>
              <a:t>Thu Aug 16 22:26:42 2018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766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86673-E828-4A1B-B3C4-807A1671E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current Unix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4CED2-4EFB-4971-87CE-5E17640DB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get </a:t>
            </a:r>
            <a:r>
              <a:rPr lang="en-US" dirty="0">
                <a:hlinkClick r:id="rId2"/>
              </a:rPr>
              <a:t>Unix Time</a:t>
            </a:r>
            <a:r>
              <a:rPr lang="en-US" dirty="0"/>
              <a:t> we can you the time function.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from</a:t>
            </a:r>
            <a:r>
              <a:rPr lang="en-US" dirty="0"/>
              <a:t> time </a:t>
            </a:r>
            <a:r>
              <a:rPr lang="en-US" dirty="0">
                <a:solidFill>
                  <a:srgbClr val="C00000"/>
                </a:solidFill>
              </a:rPr>
              <a:t>import </a:t>
            </a:r>
            <a:r>
              <a:rPr lang="en-US" dirty="0"/>
              <a:t>time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current_time</a:t>
            </a:r>
            <a:r>
              <a:rPr lang="en-US" dirty="0"/>
              <a:t> = </a:t>
            </a:r>
            <a:r>
              <a:rPr lang="en-US" dirty="0">
                <a:solidFill>
                  <a:srgbClr val="00B0F0"/>
                </a:solidFill>
              </a:rPr>
              <a:t>time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print</a:t>
            </a:r>
            <a:r>
              <a:rPr lang="en-US" dirty="0"/>
              <a:t>(</a:t>
            </a:r>
            <a:r>
              <a:rPr lang="en-US" dirty="0" err="1"/>
              <a:t>current_time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# Output: 1534473255.959947</a:t>
            </a:r>
          </a:p>
        </p:txBody>
      </p:sp>
    </p:spTree>
    <p:extLst>
      <p:ext uri="{BB962C8B-B14F-4D97-AF65-F5344CB8AC3E}">
        <p14:creationId xmlns:p14="http://schemas.microsoft.com/office/powerpoint/2010/main" val="915502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BCA47-DED9-42D2-9675-459E5C6CB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Subtract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58540-4406-4783-98F7-C5049B43D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subtract time check how long a certain process lasts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from</a:t>
            </a:r>
            <a:r>
              <a:rPr lang="en-US" dirty="0"/>
              <a:t> time </a:t>
            </a:r>
            <a:r>
              <a:rPr lang="en-US" dirty="0">
                <a:solidFill>
                  <a:srgbClr val="C00000"/>
                </a:solidFill>
              </a:rPr>
              <a:t>import</a:t>
            </a:r>
            <a:r>
              <a:rPr lang="en-US" dirty="0"/>
              <a:t> time, sleep </a:t>
            </a:r>
          </a:p>
          <a:p>
            <a:pPr marL="0" indent="0">
              <a:buNone/>
            </a:pPr>
            <a:r>
              <a:rPr lang="en-US" dirty="0"/>
              <a:t>start = </a:t>
            </a:r>
            <a:r>
              <a:rPr lang="en-US" dirty="0">
                <a:solidFill>
                  <a:srgbClr val="00B0F0"/>
                </a:solidFill>
              </a:rPr>
              <a:t>time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sleep</a:t>
            </a:r>
            <a:r>
              <a:rPr lang="en-US" dirty="0"/>
              <a:t>(15)</a:t>
            </a:r>
          </a:p>
          <a:p>
            <a:pPr marL="0" indent="0">
              <a:buNone/>
            </a:pPr>
            <a:r>
              <a:rPr lang="en-US" dirty="0"/>
              <a:t>end = </a:t>
            </a:r>
            <a:r>
              <a:rPr lang="en-US" dirty="0">
                <a:solidFill>
                  <a:srgbClr val="00B0F0"/>
                </a:solidFill>
              </a:rPr>
              <a:t>time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time_elapsed</a:t>
            </a:r>
            <a:r>
              <a:rPr lang="en-US" dirty="0"/>
              <a:t> = end – start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print</a:t>
            </a:r>
            <a:r>
              <a:rPr lang="en-US" dirty="0"/>
              <a:t>(</a:t>
            </a:r>
            <a:r>
              <a:rPr lang="en-US" dirty="0" err="1"/>
              <a:t>time_elapsed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# Output: 15.008753776550293</a:t>
            </a:r>
          </a:p>
        </p:txBody>
      </p:sp>
    </p:spTree>
    <p:extLst>
      <p:ext uri="{BB962C8B-B14F-4D97-AF65-F5344CB8AC3E}">
        <p14:creationId xmlns:p14="http://schemas.microsoft.com/office/powerpoint/2010/main" val="1631509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78</TotalTime>
  <Words>301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2</vt:lpstr>
      <vt:lpstr>Quotable</vt:lpstr>
      <vt:lpstr>Time</vt:lpstr>
      <vt:lpstr>What is it?</vt:lpstr>
      <vt:lpstr>Dir</vt:lpstr>
      <vt:lpstr>Help</vt:lpstr>
      <vt:lpstr>Importing time</vt:lpstr>
      <vt:lpstr>Settings delays</vt:lpstr>
      <vt:lpstr>Get current time</vt:lpstr>
      <vt:lpstr>Get current Unix time</vt:lpstr>
      <vt:lpstr>Subtract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</dc:title>
  <dc:creator>Mohamed</dc:creator>
  <cp:lastModifiedBy>Mohamed</cp:lastModifiedBy>
  <cp:revision>10</cp:revision>
  <dcterms:created xsi:type="dcterms:W3CDTF">2018-08-17T01:36:06Z</dcterms:created>
  <dcterms:modified xsi:type="dcterms:W3CDTF">2018-08-17T02:54:35Z</dcterms:modified>
</cp:coreProperties>
</file>