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0AF5-727C-431F-89BF-D05CD0E59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FD4FFF-D255-41D6-B715-92E6ED7D1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0C1FD0-EAF3-41D0-80A9-F6516164C730}"/>
              </a:ext>
            </a:extLst>
          </p:cNvPr>
          <p:cNvSpPr>
            <a:spLocks noGrp="1"/>
          </p:cNvSpPr>
          <p:nvPr>
            <p:ph type="dt" sz="half" idx="10"/>
          </p:nvPr>
        </p:nvSpPr>
        <p:spPr/>
        <p:txBody>
          <a:bodyPr/>
          <a:lstStyle/>
          <a:p>
            <a:fld id="{FA01B133-5C0B-4C86-8623-A1E1B7C442EE}" type="datetimeFigureOut">
              <a:rPr lang="en-US" smtClean="0"/>
              <a:t>10/7/2018</a:t>
            </a:fld>
            <a:endParaRPr lang="en-US"/>
          </a:p>
        </p:txBody>
      </p:sp>
      <p:sp>
        <p:nvSpPr>
          <p:cNvPr id="5" name="Footer Placeholder 4">
            <a:extLst>
              <a:ext uri="{FF2B5EF4-FFF2-40B4-BE49-F238E27FC236}">
                <a16:creationId xmlns:a16="http://schemas.microsoft.com/office/drawing/2014/main" id="{4393E658-5349-4DB8-9394-23F4AD4D4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8B835-764A-4F71-BBD5-3876B07AA183}"/>
              </a:ext>
            </a:extLst>
          </p:cNvPr>
          <p:cNvSpPr>
            <a:spLocks noGrp="1"/>
          </p:cNvSpPr>
          <p:nvPr>
            <p:ph type="sldNum" sz="quarter" idx="12"/>
          </p:nvPr>
        </p:nvSpPr>
        <p:spPr/>
        <p:txBody>
          <a:bodyPr/>
          <a:lstStyle/>
          <a:p>
            <a:fld id="{E6EA9F90-33D4-4AE9-AA7F-9E9A772969E4}" type="slidenum">
              <a:rPr lang="en-US" smtClean="0"/>
              <a:t>‹#›</a:t>
            </a:fld>
            <a:endParaRPr lang="en-US"/>
          </a:p>
        </p:txBody>
      </p:sp>
    </p:spTree>
    <p:extLst>
      <p:ext uri="{BB962C8B-B14F-4D97-AF65-F5344CB8AC3E}">
        <p14:creationId xmlns:p14="http://schemas.microsoft.com/office/powerpoint/2010/main" val="93981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5EC8-6185-4A48-90BF-2A01E30F39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C1F289-3288-41FD-B26F-F0FE08C164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9190A-62CC-47B8-ABF4-3FEA6C6A93F2}"/>
              </a:ext>
            </a:extLst>
          </p:cNvPr>
          <p:cNvSpPr>
            <a:spLocks noGrp="1"/>
          </p:cNvSpPr>
          <p:nvPr>
            <p:ph type="dt" sz="half" idx="10"/>
          </p:nvPr>
        </p:nvSpPr>
        <p:spPr/>
        <p:txBody>
          <a:bodyPr/>
          <a:lstStyle/>
          <a:p>
            <a:fld id="{FA01B133-5C0B-4C86-8623-A1E1B7C442EE}" type="datetimeFigureOut">
              <a:rPr lang="en-US" smtClean="0"/>
              <a:t>10/7/2018</a:t>
            </a:fld>
            <a:endParaRPr lang="en-US"/>
          </a:p>
        </p:txBody>
      </p:sp>
      <p:sp>
        <p:nvSpPr>
          <p:cNvPr id="5" name="Footer Placeholder 4">
            <a:extLst>
              <a:ext uri="{FF2B5EF4-FFF2-40B4-BE49-F238E27FC236}">
                <a16:creationId xmlns:a16="http://schemas.microsoft.com/office/drawing/2014/main" id="{995F1300-C493-4D82-8531-CED5F9FF9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D3FE5-D15B-40A7-BF7E-434F2D9C9BA2}"/>
              </a:ext>
            </a:extLst>
          </p:cNvPr>
          <p:cNvSpPr>
            <a:spLocks noGrp="1"/>
          </p:cNvSpPr>
          <p:nvPr>
            <p:ph type="sldNum" sz="quarter" idx="12"/>
          </p:nvPr>
        </p:nvSpPr>
        <p:spPr/>
        <p:txBody>
          <a:bodyPr/>
          <a:lstStyle/>
          <a:p>
            <a:fld id="{E6EA9F90-33D4-4AE9-AA7F-9E9A772969E4}" type="slidenum">
              <a:rPr lang="en-US" smtClean="0"/>
              <a:t>‹#›</a:t>
            </a:fld>
            <a:endParaRPr lang="en-US"/>
          </a:p>
        </p:txBody>
      </p:sp>
    </p:spTree>
    <p:extLst>
      <p:ext uri="{BB962C8B-B14F-4D97-AF65-F5344CB8AC3E}">
        <p14:creationId xmlns:p14="http://schemas.microsoft.com/office/powerpoint/2010/main" val="9712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34E0A7-67B3-4552-B89B-3BA56903C3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AF1F0A-DFFA-466F-A8CF-792ABB11F4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A2FFC-AEBA-48E0-B585-4FEC9F6C4E5F}"/>
              </a:ext>
            </a:extLst>
          </p:cNvPr>
          <p:cNvSpPr>
            <a:spLocks noGrp="1"/>
          </p:cNvSpPr>
          <p:nvPr>
            <p:ph type="dt" sz="half" idx="10"/>
          </p:nvPr>
        </p:nvSpPr>
        <p:spPr/>
        <p:txBody>
          <a:bodyPr/>
          <a:lstStyle/>
          <a:p>
            <a:fld id="{FA01B133-5C0B-4C86-8623-A1E1B7C442EE}" type="datetimeFigureOut">
              <a:rPr lang="en-US" smtClean="0"/>
              <a:t>10/7/2018</a:t>
            </a:fld>
            <a:endParaRPr lang="en-US"/>
          </a:p>
        </p:txBody>
      </p:sp>
      <p:sp>
        <p:nvSpPr>
          <p:cNvPr id="5" name="Footer Placeholder 4">
            <a:extLst>
              <a:ext uri="{FF2B5EF4-FFF2-40B4-BE49-F238E27FC236}">
                <a16:creationId xmlns:a16="http://schemas.microsoft.com/office/drawing/2014/main" id="{0AC38B29-7DD7-4839-8B7F-37348B1B9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E1195-76E7-4C6E-8C51-ECAB2B82ED1C}"/>
              </a:ext>
            </a:extLst>
          </p:cNvPr>
          <p:cNvSpPr>
            <a:spLocks noGrp="1"/>
          </p:cNvSpPr>
          <p:nvPr>
            <p:ph type="sldNum" sz="quarter" idx="12"/>
          </p:nvPr>
        </p:nvSpPr>
        <p:spPr/>
        <p:txBody>
          <a:bodyPr/>
          <a:lstStyle/>
          <a:p>
            <a:fld id="{E6EA9F90-33D4-4AE9-AA7F-9E9A772969E4}" type="slidenum">
              <a:rPr lang="en-US" smtClean="0"/>
              <a:t>‹#›</a:t>
            </a:fld>
            <a:endParaRPr lang="en-US"/>
          </a:p>
        </p:txBody>
      </p:sp>
    </p:spTree>
    <p:extLst>
      <p:ext uri="{BB962C8B-B14F-4D97-AF65-F5344CB8AC3E}">
        <p14:creationId xmlns:p14="http://schemas.microsoft.com/office/powerpoint/2010/main" val="209748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FAB7-8CCB-4399-9B2A-66233D849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94D71-A8A7-4A33-81E0-D3FDAA6B5E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3B605-E326-4649-8CB1-103B6271E36D}"/>
              </a:ext>
            </a:extLst>
          </p:cNvPr>
          <p:cNvSpPr>
            <a:spLocks noGrp="1"/>
          </p:cNvSpPr>
          <p:nvPr>
            <p:ph type="dt" sz="half" idx="10"/>
          </p:nvPr>
        </p:nvSpPr>
        <p:spPr/>
        <p:txBody>
          <a:bodyPr/>
          <a:lstStyle/>
          <a:p>
            <a:fld id="{FA01B133-5C0B-4C86-8623-A1E1B7C442EE}" type="datetimeFigureOut">
              <a:rPr lang="en-US" smtClean="0"/>
              <a:t>10/7/2018</a:t>
            </a:fld>
            <a:endParaRPr lang="en-US"/>
          </a:p>
        </p:txBody>
      </p:sp>
      <p:sp>
        <p:nvSpPr>
          <p:cNvPr id="5" name="Footer Placeholder 4">
            <a:extLst>
              <a:ext uri="{FF2B5EF4-FFF2-40B4-BE49-F238E27FC236}">
                <a16:creationId xmlns:a16="http://schemas.microsoft.com/office/drawing/2014/main" id="{4016209B-BCA5-41C1-AB5D-F66D5C26F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25B3A-0043-4E79-A719-DEF90E401A67}"/>
              </a:ext>
            </a:extLst>
          </p:cNvPr>
          <p:cNvSpPr>
            <a:spLocks noGrp="1"/>
          </p:cNvSpPr>
          <p:nvPr>
            <p:ph type="sldNum" sz="quarter" idx="12"/>
          </p:nvPr>
        </p:nvSpPr>
        <p:spPr/>
        <p:txBody>
          <a:bodyPr/>
          <a:lstStyle/>
          <a:p>
            <a:fld id="{E6EA9F90-33D4-4AE9-AA7F-9E9A772969E4}" type="slidenum">
              <a:rPr lang="en-US" smtClean="0"/>
              <a:t>‹#›</a:t>
            </a:fld>
            <a:endParaRPr lang="en-US"/>
          </a:p>
        </p:txBody>
      </p:sp>
    </p:spTree>
    <p:extLst>
      <p:ext uri="{BB962C8B-B14F-4D97-AF65-F5344CB8AC3E}">
        <p14:creationId xmlns:p14="http://schemas.microsoft.com/office/powerpoint/2010/main" val="30158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4EDD-8D3B-4450-9CE7-F7CB161A45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189044-C6BE-432C-BC4C-AAD92B7D7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046E28-8B0A-44CE-9CE2-5604B9A89D5F}"/>
              </a:ext>
            </a:extLst>
          </p:cNvPr>
          <p:cNvSpPr>
            <a:spLocks noGrp="1"/>
          </p:cNvSpPr>
          <p:nvPr>
            <p:ph type="dt" sz="half" idx="10"/>
          </p:nvPr>
        </p:nvSpPr>
        <p:spPr/>
        <p:txBody>
          <a:bodyPr/>
          <a:lstStyle/>
          <a:p>
            <a:fld id="{FA01B133-5C0B-4C86-8623-A1E1B7C442EE}" type="datetimeFigureOut">
              <a:rPr lang="en-US" smtClean="0"/>
              <a:t>10/7/2018</a:t>
            </a:fld>
            <a:endParaRPr lang="en-US"/>
          </a:p>
        </p:txBody>
      </p:sp>
      <p:sp>
        <p:nvSpPr>
          <p:cNvPr id="5" name="Footer Placeholder 4">
            <a:extLst>
              <a:ext uri="{FF2B5EF4-FFF2-40B4-BE49-F238E27FC236}">
                <a16:creationId xmlns:a16="http://schemas.microsoft.com/office/drawing/2014/main" id="{078DB1E8-577D-4036-8513-4637FFB88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84A41-89DD-41A0-8E0E-9A1701FEB3B2}"/>
              </a:ext>
            </a:extLst>
          </p:cNvPr>
          <p:cNvSpPr>
            <a:spLocks noGrp="1"/>
          </p:cNvSpPr>
          <p:nvPr>
            <p:ph type="sldNum" sz="quarter" idx="12"/>
          </p:nvPr>
        </p:nvSpPr>
        <p:spPr/>
        <p:txBody>
          <a:bodyPr/>
          <a:lstStyle/>
          <a:p>
            <a:fld id="{E6EA9F90-33D4-4AE9-AA7F-9E9A772969E4}" type="slidenum">
              <a:rPr lang="en-US" smtClean="0"/>
              <a:t>‹#›</a:t>
            </a:fld>
            <a:endParaRPr lang="en-US"/>
          </a:p>
        </p:txBody>
      </p:sp>
    </p:spTree>
    <p:extLst>
      <p:ext uri="{BB962C8B-B14F-4D97-AF65-F5344CB8AC3E}">
        <p14:creationId xmlns:p14="http://schemas.microsoft.com/office/powerpoint/2010/main" val="318781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04EE-BEB3-493F-8373-6631726B3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EEA52-2C17-4615-88EF-EBDE72B465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D0476F-4B9F-486B-B4B3-5B245F2720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0AA65F-1A58-4B0A-8D20-7C12DDA80703}"/>
              </a:ext>
            </a:extLst>
          </p:cNvPr>
          <p:cNvSpPr>
            <a:spLocks noGrp="1"/>
          </p:cNvSpPr>
          <p:nvPr>
            <p:ph type="dt" sz="half" idx="10"/>
          </p:nvPr>
        </p:nvSpPr>
        <p:spPr/>
        <p:txBody>
          <a:bodyPr/>
          <a:lstStyle/>
          <a:p>
            <a:fld id="{FA01B133-5C0B-4C86-8623-A1E1B7C442EE}" type="datetimeFigureOut">
              <a:rPr lang="en-US" smtClean="0"/>
              <a:t>10/7/2018</a:t>
            </a:fld>
            <a:endParaRPr lang="en-US"/>
          </a:p>
        </p:txBody>
      </p:sp>
      <p:sp>
        <p:nvSpPr>
          <p:cNvPr id="6" name="Footer Placeholder 5">
            <a:extLst>
              <a:ext uri="{FF2B5EF4-FFF2-40B4-BE49-F238E27FC236}">
                <a16:creationId xmlns:a16="http://schemas.microsoft.com/office/drawing/2014/main" id="{F28869B6-30E7-4087-9B5A-EE9150CC7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1305D-7395-4EAB-86F6-1FE799A03ABA}"/>
              </a:ext>
            </a:extLst>
          </p:cNvPr>
          <p:cNvSpPr>
            <a:spLocks noGrp="1"/>
          </p:cNvSpPr>
          <p:nvPr>
            <p:ph type="sldNum" sz="quarter" idx="12"/>
          </p:nvPr>
        </p:nvSpPr>
        <p:spPr/>
        <p:txBody>
          <a:bodyPr/>
          <a:lstStyle/>
          <a:p>
            <a:fld id="{E6EA9F90-33D4-4AE9-AA7F-9E9A772969E4}" type="slidenum">
              <a:rPr lang="en-US" smtClean="0"/>
              <a:t>‹#›</a:t>
            </a:fld>
            <a:endParaRPr lang="en-US"/>
          </a:p>
        </p:txBody>
      </p:sp>
    </p:spTree>
    <p:extLst>
      <p:ext uri="{BB962C8B-B14F-4D97-AF65-F5344CB8AC3E}">
        <p14:creationId xmlns:p14="http://schemas.microsoft.com/office/powerpoint/2010/main" val="320914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E3ED-6CF4-4A29-8CF1-F610CA858B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F72DC8-8EDE-4DE1-B5D0-00B3730C15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0295B0-5B0B-4567-9515-2D5C0B5379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3B0FE4-17DD-4825-B8E7-76F2574FF6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E2F55B-F3FA-4AEB-948B-D11080CA5D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05EED4-7633-4590-B734-FB8B8F2BB1EE}"/>
              </a:ext>
            </a:extLst>
          </p:cNvPr>
          <p:cNvSpPr>
            <a:spLocks noGrp="1"/>
          </p:cNvSpPr>
          <p:nvPr>
            <p:ph type="dt" sz="half" idx="10"/>
          </p:nvPr>
        </p:nvSpPr>
        <p:spPr/>
        <p:txBody>
          <a:bodyPr/>
          <a:lstStyle/>
          <a:p>
            <a:fld id="{FA01B133-5C0B-4C86-8623-A1E1B7C442EE}" type="datetimeFigureOut">
              <a:rPr lang="en-US" smtClean="0"/>
              <a:t>10/7/2018</a:t>
            </a:fld>
            <a:endParaRPr lang="en-US"/>
          </a:p>
        </p:txBody>
      </p:sp>
      <p:sp>
        <p:nvSpPr>
          <p:cNvPr id="8" name="Footer Placeholder 7">
            <a:extLst>
              <a:ext uri="{FF2B5EF4-FFF2-40B4-BE49-F238E27FC236}">
                <a16:creationId xmlns:a16="http://schemas.microsoft.com/office/drawing/2014/main" id="{51A15DD7-60CF-45B8-BFEC-773D9D29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CA4A56-2B21-4F41-9984-4A90E2D80C5F}"/>
              </a:ext>
            </a:extLst>
          </p:cNvPr>
          <p:cNvSpPr>
            <a:spLocks noGrp="1"/>
          </p:cNvSpPr>
          <p:nvPr>
            <p:ph type="sldNum" sz="quarter" idx="12"/>
          </p:nvPr>
        </p:nvSpPr>
        <p:spPr/>
        <p:txBody>
          <a:bodyPr/>
          <a:lstStyle/>
          <a:p>
            <a:fld id="{E6EA9F90-33D4-4AE9-AA7F-9E9A772969E4}" type="slidenum">
              <a:rPr lang="en-US" smtClean="0"/>
              <a:t>‹#›</a:t>
            </a:fld>
            <a:endParaRPr lang="en-US"/>
          </a:p>
        </p:txBody>
      </p:sp>
    </p:spTree>
    <p:extLst>
      <p:ext uri="{BB962C8B-B14F-4D97-AF65-F5344CB8AC3E}">
        <p14:creationId xmlns:p14="http://schemas.microsoft.com/office/powerpoint/2010/main" val="362584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6375-216E-41D6-9559-E072635A2D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0A3711-5320-4A0C-9780-2881B70C9170}"/>
              </a:ext>
            </a:extLst>
          </p:cNvPr>
          <p:cNvSpPr>
            <a:spLocks noGrp="1"/>
          </p:cNvSpPr>
          <p:nvPr>
            <p:ph type="dt" sz="half" idx="10"/>
          </p:nvPr>
        </p:nvSpPr>
        <p:spPr/>
        <p:txBody>
          <a:bodyPr/>
          <a:lstStyle/>
          <a:p>
            <a:fld id="{FA01B133-5C0B-4C86-8623-A1E1B7C442EE}" type="datetimeFigureOut">
              <a:rPr lang="en-US" smtClean="0"/>
              <a:t>10/7/2018</a:t>
            </a:fld>
            <a:endParaRPr lang="en-US"/>
          </a:p>
        </p:txBody>
      </p:sp>
      <p:sp>
        <p:nvSpPr>
          <p:cNvPr id="4" name="Footer Placeholder 3">
            <a:extLst>
              <a:ext uri="{FF2B5EF4-FFF2-40B4-BE49-F238E27FC236}">
                <a16:creationId xmlns:a16="http://schemas.microsoft.com/office/drawing/2014/main" id="{1B24B947-2BFC-4C32-BC6F-702B70AD2B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2AE01E-40AE-473B-9B1B-F41E76DFC736}"/>
              </a:ext>
            </a:extLst>
          </p:cNvPr>
          <p:cNvSpPr>
            <a:spLocks noGrp="1"/>
          </p:cNvSpPr>
          <p:nvPr>
            <p:ph type="sldNum" sz="quarter" idx="12"/>
          </p:nvPr>
        </p:nvSpPr>
        <p:spPr/>
        <p:txBody>
          <a:bodyPr/>
          <a:lstStyle/>
          <a:p>
            <a:fld id="{E6EA9F90-33D4-4AE9-AA7F-9E9A772969E4}" type="slidenum">
              <a:rPr lang="en-US" smtClean="0"/>
              <a:t>‹#›</a:t>
            </a:fld>
            <a:endParaRPr lang="en-US"/>
          </a:p>
        </p:txBody>
      </p:sp>
    </p:spTree>
    <p:extLst>
      <p:ext uri="{BB962C8B-B14F-4D97-AF65-F5344CB8AC3E}">
        <p14:creationId xmlns:p14="http://schemas.microsoft.com/office/powerpoint/2010/main" val="322656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E043F3-6847-483C-B725-46BBD9D42BFB}"/>
              </a:ext>
            </a:extLst>
          </p:cNvPr>
          <p:cNvSpPr>
            <a:spLocks noGrp="1"/>
          </p:cNvSpPr>
          <p:nvPr>
            <p:ph type="dt" sz="half" idx="10"/>
          </p:nvPr>
        </p:nvSpPr>
        <p:spPr/>
        <p:txBody>
          <a:bodyPr/>
          <a:lstStyle/>
          <a:p>
            <a:fld id="{FA01B133-5C0B-4C86-8623-A1E1B7C442EE}" type="datetimeFigureOut">
              <a:rPr lang="en-US" smtClean="0"/>
              <a:t>10/7/2018</a:t>
            </a:fld>
            <a:endParaRPr lang="en-US"/>
          </a:p>
        </p:txBody>
      </p:sp>
      <p:sp>
        <p:nvSpPr>
          <p:cNvPr id="3" name="Footer Placeholder 2">
            <a:extLst>
              <a:ext uri="{FF2B5EF4-FFF2-40B4-BE49-F238E27FC236}">
                <a16:creationId xmlns:a16="http://schemas.microsoft.com/office/drawing/2014/main" id="{DABD140C-B523-42FB-BE9C-8952F342D7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102960-5E17-4C7B-AFF1-2AA25AAEEAC7}"/>
              </a:ext>
            </a:extLst>
          </p:cNvPr>
          <p:cNvSpPr>
            <a:spLocks noGrp="1"/>
          </p:cNvSpPr>
          <p:nvPr>
            <p:ph type="sldNum" sz="quarter" idx="12"/>
          </p:nvPr>
        </p:nvSpPr>
        <p:spPr/>
        <p:txBody>
          <a:bodyPr/>
          <a:lstStyle/>
          <a:p>
            <a:fld id="{E6EA9F90-33D4-4AE9-AA7F-9E9A772969E4}" type="slidenum">
              <a:rPr lang="en-US" smtClean="0"/>
              <a:t>‹#›</a:t>
            </a:fld>
            <a:endParaRPr lang="en-US"/>
          </a:p>
        </p:txBody>
      </p:sp>
    </p:spTree>
    <p:extLst>
      <p:ext uri="{BB962C8B-B14F-4D97-AF65-F5344CB8AC3E}">
        <p14:creationId xmlns:p14="http://schemas.microsoft.com/office/powerpoint/2010/main" val="224475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FE28-F37C-4677-8CC7-2E8DFF164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B6250B-731F-48B3-9866-B3CFD4B5C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7C0085-D79A-40EF-A58F-C6404B1C6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8580BE-D319-4197-844B-BB63B5C98AEC}"/>
              </a:ext>
            </a:extLst>
          </p:cNvPr>
          <p:cNvSpPr>
            <a:spLocks noGrp="1"/>
          </p:cNvSpPr>
          <p:nvPr>
            <p:ph type="dt" sz="half" idx="10"/>
          </p:nvPr>
        </p:nvSpPr>
        <p:spPr/>
        <p:txBody>
          <a:bodyPr/>
          <a:lstStyle/>
          <a:p>
            <a:fld id="{FA01B133-5C0B-4C86-8623-A1E1B7C442EE}" type="datetimeFigureOut">
              <a:rPr lang="en-US" smtClean="0"/>
              <a:t>10/7/2018</a:t>
            </a:fld>
            <a:endParaRPr lang="en-US"/>
          </a:p>
        </p:txBody>
      </p:sp>
      <p:sp>
        <p:nvSpPr>
          <p:cNvPr id="6" name="Footer Placeholder 5">
            <a:extLst>
              <a:ext uri="{FF2B5EF4-FFF2-40B4-BE49-F238E27FC236}">
                <a16:creationId xmlns:a16="http://schemas.microsoft.com/office/drawing/2014/main" id="{4725E9DD-912C-4C31-89AC-73C95AD10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48C69-CBCE-44BC-AE06-8621459E1DE4}"/>
              </a:ext>
            </a:extLst>
          </p:cNvPr>
          <p:cNvSpPr>
            <a:spLocks noGrp="1"/>
          </p:cNvSpPr>
          <p:nvPr>
            <p:ph type="sldNum" sz="quarter" idx="12"/>
          </p:nvPr>
        </p:nvSpPr>
        <p:spPr/>
        <p:txBody>
          <a:bodyPr/>
          <a:lstStyle/>
          <a:p>
            <a:fld id="{E6EA9F90-33D4-4AE9-AA7F-9E9A772969E4}" type="slidenum">
              <a:rPr lang="en-US" smtClean="0"/>
              <a:t>‹#›</a:t>
            </a:fld>
            <a:endParaRPr lang="en-US"/>
          </a:p>
        </p:txBody>
      </p:sp>
    </p:spTree>
    <p:extLst>
      <p:ext uri="{BB962C8B-B14F-4D97-AF65-F5344CB8AC3E}">
        <p14:creationId xmlns:p14="http://schemas.microsoft.com/office/powerpoint/2010/main" val="156825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32D0-2B9F-4102-B112-D9479F449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122A6-C9B0-48CB-A946-30E565D2B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86F8E2-A0F7-42D3-9575-9F9CEF65D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3EB37C-A2B5-4FDC-AD5C-05A5AF8E7E49}"/>
              </a:ext>
            </a:extLst>
          </p:cNvPr>
          <p:cNvSpPr>
            <a:spLocks noGrp="1"/>
          </p:cNvSpPr>
          <p:nvPr>
            <p:ph type="dt" sz="half" idx="10"/>
          </p:nvPr>
        </p:nvSpPr>
        <p:spPr/>
        <p:txBody>
          <a:bodyPr/>
          <a:lstStyle/>
          <a:p>
            <a:fld id="{FA01B133-5C0B-4C86-8623-A1E1B7C442EE}" type="datetimeFigureOut">
              <a:rPr lang="en-US" smtClean="0"/>
              <a:t>10/7/2018</a:t>
            </a:fld>
            <a:endParaRPr lang="en-US"/>
          </a:p>
        </p:txBody>
      </p:sp>
      <p:sp>
        <p:nvSpPr>
          <p:cNvPr id="6" name="Footer Placeholder 5">
            <a:extLst>
              <a:ext uri="{FF2B5EF4-FFF2-40B4-BE49-F238E27FC236}">
                <a16:creationId xmlns:a16="http://schemas.microsoft.com/office/drawing/2014/main" id="{5EE69A75-35E9-465C-9646-83DD5188D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AA6C8-4B7C-4D76-B832-43CDE3B2D1F5}"/>
              </a:ext>
            </a:extLst>
          </p:cNvPr>
          <p:cNvSpPr>
            <a:spLocks noGrp="1"/>
          </p:cNvSpPr>
          <p:nvPr>
            <p:ph type="sldNum" sz="quarter" idx="12"/>
          </p:nvPr>
        </p:nvSpPr>
        <p:spPr/>
        <p:txBody>
          <a:bodyPr/>
          <a:lstStyle/>
          <a:p>
            <a:fld id="{E6EA9F90-33D4-4AE9-AA7F-9E9A772969E4}" type="slidenum">
              <a:rPr lang="en-US" smtClean="0"/>
              <a:t>‹#›</a:t>
            </a:fld>
            <a:endParaRPr lang="en-US"/>
          </a:p>
        </p:txBody>
      </p:sp>
    </p:spTree>
    <p:extLst>
      <p:ext uri="{BB962C8B-B14F-4D97-AF65-F5344CB8AC3E}">
        <p14:creationId xmlns:p14="http://schemas.microsoft.com/office/powerpoint/2010/main" val="220994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41CB2F-9C3B-4410-B54F-58CA63527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2F6122-A6B0-4F9E-8C05-A04BDCF2B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B2544-4939-4D12-A7E9-E6042459B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1B133-5C0B-4C86-8623-A1E1B7C442EE}" type="datetimeFigureOut">
              <a:rPr lang="en-US" smtClean="0"/>
              <a:t>10/7/2018</a:t>
            </a:fld>
            <a:endParaRPr lang="en-US"/>
          </a:p>
        </p:txBody>
      </p:sp>
      <p:sp>
        <p:nvSpPr>
          <p:cNvPr id="5" name="Footer Placeholder 4">
            <a:extLst>
              <a:ext uri="{FF2B5EF4-FFF2-40B4-BE49-F238E27FC236}">
                <a16:creationId xmlns:a16="http://schemas.microsoft.com/office/drawing/2014/main" id="{1244108A-0FEE-4D7A-A7EC-0EF25ACD6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AED293-3481-4861-9E43-7F89AA2495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A9F90-33D4-4AE9-AA7F-9E9A772969E4}" type="slidenum">
              <a:rPr lang="en-US" smtClean="0"/>
              <a:t>‹#›</a:t>
            </a:fld>
            <a:endParaRPr lang="en-US"/>
          </a:p>
        </p:txBody>
      </p:sp>
    </p:spTree>
    <p:extLst>
      <p:ext uri="{BB962C8B-B14F-4D97-AF65-F5344CB8AC3E}">
        <p14:creationId xmlns:p14="http://schemas.microsoft.com/office/powerpoint/2010/main" val="3710154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86B4-8BB4-4FF0-8999-75748B2101EC}"/>
              </a:ext>
            </a:extLst>
          </p:cNvPr>
          <p:cNvSpPr>
            <a:spLocks noGrp="1"/>
          </p:cNvSpPr>
          <p:nvPr>
            <p:ph type="ctrTitle"/>
          </p:nvPr>
        </p:nvSpPr>
        <p:spPr/>
        <p:txBody>
          <a:bodyPr/>
          <a:lstStyle/>
          <a:p>
            <a:r>
              <a:rPr lang="en-US" dirty="0"/>
              <a:t>Multithreading</a:t>
            </a:r>
          </a:p>
        </p:txBody>
      </p:sp>
      <p:sp>
        <p:nvSpPr>
          <p:cNvPr id="3" name="Subtitle 2">
            <a:extLst>
              <a:ext uri="{FF2B5EF4-FFF2-40B4-BE49-F238E27FC236}">
                <a16:creationId xmlns:a16="http://schemas.microsoft.com/office/drawing/2014/main" id="{CE2C4F36-6F11-49A4-B90A-73EC5F77435E}"/>
              </a:ext>
            </a:extLst>
          </p:cNvPr>
          <p:cNvSpPr>
            <a:spLocks noGrp="1"/>
          </p:cNvSpPr>
          <p:nvPr>
            <p:ph type="subTitle" idx="1"/>
          </p:nvPr>
        </p:nvSpPr>
        <p:spPr/>
        <p:txBody>
          <a:bodyPr/>
          <a:lstStyle/>
          <a:p>
            <a:r>
              <a:rPr lang="en-US" dirty="0"/>
              <a:t>Author: Mohamed</a:t>
            </a:r>
          </a:p>
        </p:txBody>
      </p:sp>
    </p:spTree>
    <p:extLst>
      <p:ext uri="{BB962C8B-B14F-4D97-AF65-F5344CB8AC3E}">
        <p14:creationId xmlns:p14="http://schemas.microsoft.com/office/powerpoint/2010/main" val="131791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A428-EF13-4D72-89D9-67D1FC742C07}"/>
              </a:ext>
            </a:extLst>
          </p:cNvPr>
          <p:cNvSpPr>
            <a:spLocks noGrp="1"/>
          </p:cNvSpPr>
          <p:nvPr>
            <p:ph type="title"/>
          </p:nvPr>
        </p:nvSpPr>
        <p:spPr/>
        <p:txBody>
          <a:bodyPr/>
          <a:lstStyle/>
          <a:p>
            <a:r>
              <a:rPr lang="en-US" dirty="0"/>
              <a:t>What is multithreading?</a:t>
            </a:r>
          </a:p>
        </p:txBody>
      </p:sp>
      <p:sp>
        <p:nvSpPr>
          <p:cNvPr id="3" name="Content Placeholder 2">
            <a:extLst>
              <a:ext uri="{FF2B5EF4-FFF2-40B4-BE49-F238E27FC236}">
                <a16:creationId xmlns:a16="http://schemas.microsoft.com/office/drawing/2014/main" id="{B31B3A7E-ADA2-490A-99A2-CD4CED3A6D3C}"/>
              </a:ext>
            </a:extLst>
          </p:cNvPr>
          <p:cNvSpPr>
            <a:spLocks noGrp="1"/>
          </p:cNvSpPr>
          <p:nvPr>
            <p:ph idx="1"/>
          </p:nvPr>
        </p:nvSpPr>
        <p:spPr/>
        <p:txBody>
          <a:bodyPr/>
          <a:lstStyle/>
          <a:p>
            <a:r>
              <a:rPr lang="en-US" dirty="0"/>
              <a:t>Multithreading allows programs to do multiple things at the same time. Like running multiple while loops at the same time.</a:t>
            </a:r>
          </a:p>
          <a:p>
            <a:pPr marL="0" indent="0">
              <a:buNone/>
            </a:pPr>
            <a:endParaRPr lang="en-US" dirty="0"/>
          </a:p>
        </p:txBody>
      </p:sp>
    </p:spTree>
    <p:extLst>
      <p:ext uri="{BB962C8B-B14F-4D97-AF65-F5344CB8AC3E}">
        <p14:creationId xmlns:p14="http://schemas.microsoft.com/office/powerpoint/2010/main" val="378134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9E1-8211-4EE8-AD97-19AEFB8B679A}"/>
              </a:ext>
            </a:extLst>
          </p:cNvPr>
          <p:cNvSpPr>
            <a:spLocks noGrp="1"/>
          </p:cNvSpPr>
          <p:nvPr>
            <p:ph type="title"/>
          </p:nvPr>
        </p:nvSpPr>
        <p:spPr/>
        <p:txBody>
          <a:bodyPr/>
          <a:lstStyle/>
          <a:p>
            <a:r>
              <a:rPr lang="en-US" dirty="0"/>
              <a:t>The </a:t>
            </a:r>
            <a:r>
              <a:rPr lang="en-US" dirty="0">
                <a:solidFill>
                  <a:srgbClr val="7030A0"/>
                </a:solidFill>
              </a:rPr>
              <a:t>Thread</a:t>
            </a:r>
            <a:r>
              <a:rPr lang="en-US" dirty="0"/>
              <a:t> class </a:t>
            </a:r>
          </a:p>
        </p:txBody>
      </p:sp>
      <p:sp>
        <p:nvSpPr>
          <p:cNvPr id="3" name="Content Placeholder 2">
            <a:extLst>
              <a:ext uri="{FF2B5EF4-FFF2-40B4-BE49-F238E27FC236}">
                <a16:creationId xmlns:a16="http://schemas.microsoft.com/office/drawing/2014/main" id="{485CE6AC-7C2D-40B0-BFAE-FC895B6D8EA9}"/>
              </a:ext>
            </a:extLst>
          </p:cNvPr>
          <p:cNvSpPr>
            <a:spLocks noGrp="1"/>
          </p:cNvSpPr>
          <p:nvPr>
            <p:ph idx="1"/>
          </p:nvPr>
        </p:nvSpPr>
        <p:spPr>
          <a:xfrm>
            <a:off x="544945" y="1825625"/>
            <a:ext cx="11111345" cy="4351338"/>
          </a:xfrm>
        </p:spPr>
        <p:txBody>
          <a:bodyPr/>
          <a:lstStyle/>
          <a:p>
            <a:r>
              <a:rPr lang="en-US" dirty="0"/>
              <a:t>This class is from the threading module </a:t>
            </a:r>
          </a:p>
          <a:p>
            <a:r>
              <a:rPr lang="en-US" dirty="0"/>
              <a:t>This class is used for creating new threads </a:t>
            </a:r>
          </a:p>
          <a:p>
            <a:r>
              <a:rPr lang="en-US" dirty="0"/>
              <a:t>Import this class using the following command</a:t>
            </a:r>
          </a:p>
          <a:p>
            <a:pPr marL="457200" lvl="1" indent="0">
              <a:buNone/>
            </a:pPr>
            <a:r>
              <a:rPr lang="en-US" dirty="0">
                <a:solidFill>
                  <a:srgbClr val="C00000"/>
                </a:solidFill>
              </a:rPr>
              <a:t>from</a:t>
            </a:r>
            <a:r>
              <a:rPr lang="en-US" dirty="0"/>
              <a:t> threading </a:t>
            </a:r>
            <a:r>
              <a:rPr lang="en-US" dirty="0">
                <a:solidFill>
                  <a:srgbClr val="C00000"/>
                </a:solidFill>
              </a:rPr>
              <a:t>import</a:t>
            </a:r>
            <a:r>
              <a:rPr lang="en-US" dirty="0"/>
              <a:t> Thread </a:t>
            </a:r>
          </a:p>
        </p:txBody>
      </p:sp>
    </p:spTree>
    <p:extLst>
      <p:ext uri="{BB962C8B-B14F-4D97-AF65-F5344CB8AC3E}">
        <p14:creationId xmlns:p14="http://schemas.microsoft.com/office/powerpoint/2010/main" val="108943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FF30-876C-498D-B59C-88E87BA03C78}"/>
              </a:ext>
            </a:extLst>
          </p:cNvPr>
          <p:cNvSpPr>
            <a:spLocks noGrp="1"/>
          </p:cNvSpPr>
          <p:nvPr>
            <p:ph type="title"/>
          </p:nvPr>
        </p:nvSpPr>
        <p:spPr>
          <a:xfrm>
            <a:off x="838200" y="170872"/>
            <a:ext cx="10515600" cy="826655"/>
          </a:xfrm>
        </p:spPr>
        <p:txBody>
          <a:bodyPr/>
          <a:lstStyle/>
          <a:p>
            <a:r>
              <a:rPr lang="en-US" dirty="0"/>
              <a:t>Thread terminologies </a:t>
            </a:r>
          </a:p>
        </p:txBody>
      </p:sp>
      <p:sp>
        <p:nvSpPr>
          <p:cNvPr id="3" name="Content Placeholder 2">
            <a:extLst>
              <a:ext uri="{FF2B5EF4-FFF2-40B4-BE49-F238E27FC236}">
                <a16:creationId xmlns:a16="http://schemas.microsoft.com/office/drawing/2014/main" id="{72A8D84A-5103-4A08-A655-402B6FE890A9}"/>
              </a:ext>
            </a:extLst>
          </p:cNvPr>
          <p:cNvSpPr>
            <a:spLocks noGrp="1"/>
          </p:cNvSpPr>
          <p:nvPr>
            <p:ph idx="1"/>
          </p:nvPr>
        </p:nvSpPr>
        <p:spPr>
          <a:xfrm>
            <a:off x="681182" y="997528"/>
            <a:ext cx="10515600" cy="5615708"/>
          </a:xfrm>
        </p:spPr>
        <p:txBody>
          <a:bodyPr>
            <a:normAutofit fontScale="62500" lnSpcReduction="20000"/>
          </a:bodyPr>
          <a:lstStyle/>
          <a:p>
            <a:r>
              <a:rPr lang="en-US" dirty="0"/>
              <a:t>What is a target?</a:t>
            </a:r>
          </a:p>
          <a:p>
            <a:pPr lvl="1"/>
            <a:r>
              <a:rPr lang="en-US" dirty="0"/>
              <a:t>It is the function you wish to create the thread for.</a:t>
            </a:r>
          </a:p>
          <a:p>
            <a:pPr lvl="1"/>
            <a:r>
              <a:rPr lang="en-US" dirty="0"/>
              <a:t>You can only create threads to run a functions.</a:t>
            </a:r>
          </a:p>
          <a:p>
            <a:pPr marL="457200" lvl="1" indent="0">
              <a:buNone/>
            </a:pPr>
            <a:endParaRPr lang="en-US" dirty="0"/>
          </a:p>
          <a:p>
            <a:r>
              <a:rPr lang="en-US" dirty="0"/>
              <a:t>What is </a:t>
            </a:r>
            <a:r>
              <a:rPr lang="en-US" dirty="0" err="1"/>
              <a:t>args</a:t>
            </a:r>
            <a:r>
              <a:rPr lang="en-US" dirty="0"/>
              <a:t>?</a:t>
            </a:r>
          </a:p>
          <a:p>
            <a:pPr lvl="1"/>
            <a:r>
              <a:rPr lang="en-US" dirty="0"/>
              <a:t>It the arguments that the function will take, they have to be in a list or tuple.</a:t>
            </a:r>
          </a:p>
          <a:p>
            <a:pPr marL="457200" lvl="1" indent="0">
              <a:buNone/>
            </a:pPr>
            <a:endParaRPr lang="en-US" dirty="0"/>
          </a:p>
          <a:p>
            <a:r>
              <a:rPr lang="en-US" dirty="0"/>
              <a:t>What is start?</a:t>
            </a:r>
          </a:p>
          <a:p>
            <a:pPr lvl="1"/>
            <a:r>
              <a:rPr lang="en-US" dirty="0"/>
              <a:t>It is used to start a thread, once a thread is setup and ready you can start it calling its start function.</a:t>
            </a:r>
          </a:p>
          <a:p>
            <a:pPr marL="457200" lvl="1" indent="0">
              <a:buNone/>
            </a:pPr>
            <a:endParaRPr lang="en-US" dirty="0"/>
          </a:p>
          <a:p>
            <a:r>
              <a:rPr lang="en-US" dirty="0"/>
              <a:t>What is join?</a:t>
            </a:r>
          </a:p>
          <a:p>
            <a:pPr lvl="1"/>
            <a:r>
              <a:rPr lang="en-US" dirty="0"/>
              <a:t>Join is used to wait for a thread to finish executing.</a:t>
            </a:r>
          </a:p>
          <a:p>
            <a:pPr lvl="1"/>
            <a:endParaRPr lang="en-US" dirty="0"/>
          </a:p>
          <a:p>
            <a:r>
              <a:rPr lang="en-US" dirty="0"/>
              <a:t>What is daemon?</a:t>
            </a:r>
          </a:p>
          <a:p>
            <a:pPr lvl="1"/>
            <a:r>
              <a:rPr lang="en-US" dirty="0"/>
              <a:t>Daemon allows the thread to run in the background; that way when the user terminates the program, the program doesn’t have to wait for the thread to terminate before terminating.</a:t>
            </a:r>
          </a:p>
          <a:p>
            <a:pPr lvl="1"/>
            <a:r>
              <a:rPr lang="en-US" dirty="0"/>
              <a:t>A daemon must be set before starting the thread</a:t>
            </a:r>
          </a:p>
          <a:p>
            <a:pPr marL="457200" lvl="1" indent="0">
              <a:buNone/>
            </a:pPr>
            <a:endParaRPr lang="en-US" dirty="0"/>
          </a:p>
          <a:p>
            <a:r>
              <a:rPr lang="en-US" dirty="0"/>
              <a:t>What is </a:t>
            </a:r>
            <a:r>
              <a:rPr lang="en-US" dirty="0" err="1"/>
              <a:t>RLock</a:t>
            </a:r>
            <a:r>
              <a:rPr lang="en-US" dirty="0"/>
              <a:t>?</a:t>
            </a:r>
          </a:p>
          <a:p>
            <a:pPr lvl="1"/>
            <a:r>
              <a:rPr lang="en-US" dirty="0" err="1"/>
              <a:t>RLock</a:t>
            </a:r>
            <a:r>
              <a:rPr lang="en-US" dirty="0"/>
              <a:t> is another class from the threading module</a:t>
            </a:r>
          </a:p>
          <a:p>
            <a:pPr lvl="1"/>
            <a:r>
              <a:rPr lang="en-US" dirty="0" err="1"/>
              <a:t>RLock</a:t>
            </a:r>
            <a:r>
              <a:rPr lang="en-US" dirty="0"/>
              <a:t> is used for queueing up threads functions. If there were two threads, one that writes to the file named log.txt and another that read from the same file, you would need to use </a:t>
            </a:r>
            <a:r>
              <a:rPr lang="en-US" dirty="0" err="1"/>
              <a:t>RLock</a:t>
            </a:r>
            <a:r>
              <a:rPr lang="en-US" dirty="0"/>
              <a:t> to allow the threads to wait for one another.</a:t>
            </a:r>
          </a:p>
          <a:p>
            <a:pPr lvl="1"/>
            <a:r>
              <a:rPr lang="en-US" dirty="0"/>
              <a:t>The </a:t>
            </a:r>
            <a:r>
              <a:rPr lang="en-US" dirty="0" err="1"/>
              <a:t>Rlock</a:t>
            </a:r>
            <a:r>
              <a:rPr lang="en-US" dirty="0"/>
              <a:t> object is used using a </a:t>
            </a:r>
            <a:r>
              <a:rPr lang="en-US" dirty="0">
                <a:solidFill>
                  <a:srgbClr val="C00000"/>
                </a:solidFill>
              </a:rPr>
              <a:t>with</a:t>
            </a:r>
            <a:r>
              <a:rPr lang="en-US" dirty="0"/>
              <a:t> statement</a:t>
            </a:r>
          </a:p>
        </p:txBody>
      </p:sp>
    </p:spTree>
    <p:extLst>
      <p:ext uri="{BB962C8B-B14F-4D97-AF65-F5344CB8AC3E}">
        <p14:creationId xmlns:p14="http://schemas.microsoft.com/office/powerpoint/2010/main" val="87763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DE36-D4D0-474F-A505-673DD65C4AF8}"/>
              </a:ext>
            </a:extLst>
          </p:cNvPr>
          <p:cNvSpPr>
            <a:spLocks noGrp="1"/>
          </p:cNvSpPr>
          <p:nvPr>
            <p:ph type="title"/>
          </p:nvPr>
        </p:nvSpPr>
        <p:spPr/>
        <p:txBody>
          <a:bodyPr/>
          <a:lstStyle/>
          <a:p>
            <a:r>
              <a:rPr lang="en-US" dirty="0"/>
              <a:t>Simple Thread example</a:t>
            </a:r>
          </a:p>
        </p:txBody>
      </p:sp>
      <p:pic>
        <p:nvPicPr>
          <p:cNvPr id="4" name="Content Placeholder 3">
            <a:extLst>
              <a:ext uri="{FF2B5EF4-FFF2-40B4-BE49-F238E27FC236}">
                <a16:creationId xmlns:a16="http://schemas.microsoft.com/office/drawing/2014/main" id="{604D9CC0-B15D-4890-9BFF-29436B35A6C3}"/>
              </a:ext>
            </a:extLst>
          </p:cNvPr>
          <p:cNvPicPr>
            <a:picLocks noGrp="1" noChangeAspect="1"/>
          </p:cNvPicPr>
          <p:nvPr>
            <p:ph idx="1"/>
          </p:nvPr>
        </p:nvPicPr>
        <p:blipFill>
          <a:blip r:embed="rId2"/>
          <a:stretch>
            <a:fillRect/>
          </a:stretch>
        </p:blipFill>
        <p:spPr>
          <a:xfrm>
            <a:off x="4100946" y="1423680"/>
            <a:ext cx="3593112" cy="4891828"/>
          </a:xfrm>
          <a:prstGeom prst="rect">
            <a:avLst/>
          </a:prstGeom>
        </p:spPr>
      </p:pic>
    </p:spTree>
    <p:extLst>
      <p:ext uri="{BB962C8B-B14F-4D97-AF65-F5344CB8AC3E}">
        <p14:creationId xmlns:p14="http://schemas.microsoft.com/office/powerpoint/2010/main" val="21923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C22C-5332-4586-85E4-0E1C1725BE79}"/>
              </a:ext>
            </a:extLst>
          </p:cNvPr>
          <p:cNvSpPr>
            <a:spLocks noGrp="1"/>
          </p:cNvSpPr>
          <p:nvPr>
            <p:ph type="title"/>
          </p:nvPr>
        </p:nvSpPr>
        <p:spPr/>
        <p:txBody>
          <a:bodyPr/>
          <a:lstStyle/>
          <a:p>
            <a:r>
              <a:rPr lang="en-US" dirty="0"/>
              <a:t>Passing arguments to a Thread</a:t>
            </a:r>
          </a:p>
        </p:txBody>
      </p:sp>
      <p:pic>
        <p:nvPicPr>
          <p:cNvPr id="4" name="Content Placeholder 3">
            <a:extLst>
              <a:ext uri="{FF2B5EF4-FFF2-40B4-BE49-F238E27FC236}">
                <a16:creationId xmlns:a16="http://schemas.microsoft.com/office/drawing/2014/main" id="{D210DC1C-D920-47C8-A775-6CC568BE90C1}"/>
              </a:ext>
            </a:extLst>
          </p:cNvPr>
          <p:cNvPicPr>
            <a:picLocks noGrp="1" noChangeAspect="1"/>
          </p:cNvPicPr>
          <p:nvPr>
            <p:ph idx="1"/>
          </p:nvPr>
        </p:nvPicPr>
        <p:blipFill>
          <a:blip r:embed="rId2"/>
          <a:stretch>
            <a:fillRect/>
          </a:stretch>
        </p:blipFill>
        <p:spPr>
          <a:xfrm>
            <a:off x="4175318" y="1825625"/>
            <a:ext cx="3841363" cy="4351338"/>
          </a:xfrm>
          <a:prstGeom prst="rect">
            <a:avLst/>
          </a:prstGeom>
        </p:spPr>
      </p:pic>
    </p:spTree>
    <p:extLst>
      <p:ext uri="{BB962C8B-B14F-4D97-AF65-F5344CB8AC3E}">
        <p14:creationId xmlns:p14="http://schemas.microsoft.com/office/powerpoint/2010/main" val="38949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46F6-683B-468D-9318-BC77AF464A68}"/>
              </a:ext>
            </a:extLst>
          </p:cNvPr>
          <p:cNvSpPr>
            <a:spLocks noGrp="1"/>
          </p:cNvSpPr>
          <p:nvPr>
            <p:ph type="title"/>
          </p:nvPr>
        </p:nvSpPr>
        <p:spPr/>
        <p:txBody>
          <a:bodyPr/>
          <a:lstStyle/>
          <a:p>
            <a:r>
              <a:rPr lang="en-US" dirty="0"/>
              <a:t>Thread with </a:t>
            </a:r>
            <a:r>
              <a:rPr lang="en-US" dirty="0" err="1"/>
              <a:t>RLock</a:t>
            </a:r>
            <a:r>
              <a:rPr lang="en-US" dirty="0"/>
              <a:t> &amp; daemon</a:t>
            </a:r>
          </a:p>
        </p:txBody>
      </p:sp>
      <p:pic>
        <p:nvPicPr>
          <p:cNvPr id="4" name="Content Placeholder 3">
            <a:extLst>
              <a:ext uri="{FF2B5EF4-FFF2-40B4-BE49-F238E27FC236}">
                <a16:creationId xmlns:a16="http://schemas.microsoft.com/office/drawing/2014/main" id="{EAFC4F1F-AF2A-40A1-A879-E34CB5E316D0}"/>
              </a:ext>
            </a:extLst>
          </p:cNvPr>
          <p:cNvPicPr>
            <a:picLocks noGrp="1" noChangeAspect="1"/>
          </p:cNvPicPr>
          <p:nvPr>
            <p:ph idx="1"/>
          </p:nvPr>
        </p:nvPicPr>
        <p:blipFill>
          <a:blip r:embed="rId2"/>
          <a:stretch>
            <a:fillRect/>
          </a:stretch>
        </p:blipFill>
        <p:spPr>
          <a:xfrm>
            <a:off x="3722925" y="1339274"/>
            <a:ext cx="3981498" cy="5385662"/>
          </a:xfrm>
          <a:prstGeom prst="rect">
            <a:avLst/>
          </a:prstGeom>
        </p:spPr>
      </p:pic>
    </p:spTree>
    <p:extLst>
      <p:ext uri="{BB962C8B-B14F-4D97-AF65-F5344CB8AC3E}">
        <p14:creationId xmlns:p14="http://schemas.microsoft.com/office/powerpoint/2010/main" val="2916710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285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Multithreading</vt:lpstr>
      <vt:lpstr>What is multithreading?</vt:lpstr>
      <vt:lpstr>The Thread class </vt:lpstr>
      <vt:lpstr>Thread terminologies </vt:lpstr>
      <vt:lpstr>Simple Thread example</vt:lpstr>
      <vt:lpstr>Passing arguments to a Thread</vt:lpstr>
      <vt:lpstr>Thread with RLock &amp; daemon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Mohamed</dc:creator>
  <cp:lastModifiedBy>Mohamed</cp:lastModifiedBy>
  <cp:revision>15</cp:revision>
  <dcterms:created xsi:type="dcterms:W3CDTF">2018-10-07T16:43:02Z</dcterms:created>
  <dcterms:modified xsi:type="dcterms:W3CDTF">2018-10-07T18:45:06Z</dcterms:modified>
</cp:coreProperties>
</file>