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866ADF-E9F3-43A1-94AB-591870D1F01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FA569-39DE-4A62-893D-5FCC09D7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F447-41D1-4E54-A130-A51846BC8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4E5A-E5F6-4159-880D-F46D59306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41138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853C-4660-BF71-73A6BD8D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1AB-F2BB-4B7E-9E15-EA4F4A47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replace is a function that is used for replacing</a:t>
            </a:r>
          </a:p>
          <a:p>
            <a:r>
              <a:rPr lang="en-US" dirty="0"/>
              <a:t>The replace function is only for string datatypes</a:t>
            </a:r>
          </a:p>
          <a:p>
            <a:r>
              <a:rPr lang="en-US" dirty="0"/>
              <a:t>The replace function will return a string with the replaced value</a:t>
            </a:r>
          </a:p>
          <a:p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: replace will only return a string of changes, it will not change the variable. Which means you would have to reassign your variable(slide 4)</a:t>
            </a:r>
          </a:p>
        </p:txBody>
      </p:sp>
    </p:spTree>
    <p:extLst>
      <p:ext uri="{BB962C8B-B14F-4D97-AF65-F5344CB8AC3E}">
        <p14:creationId xmlns:p14="http://schemas.microsoft.com/office/powerpoint/2010/main" val="12529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3BB6-4A84-431D-8D49-2D4C099C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BC99-1542-4D35-8687-A8D303E6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replace</a:t>
            </a:r>
            <a:r>
              <a:rPr lang="en-US" dirty="0"/>
              <a:t>(old, 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“Sami”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replace</a:t>
            </a: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“S”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“J”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“Jami”</a:t>
            </a:r>
          </a:p>
        </p:txBody>
      </p:sp>
    </p:spTree>
    <p:extLst>
      <p:ext uri="{BB962C8B-B14F-4D97-AF65-F5344CB8AC3E}">
        <p14:creationId xmlns:p14="http://schemas.microsoft.com/office/powerpoint/2010/main" val="17901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2E22-9193-4B82-823E-DCAD0C89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6E4C-E822-4DFF-AA7E-AB97A6C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“Jim”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“m”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mmy</a:t>
            </a:r>
            <a:r>
              <a:rPr lang="en-US" dirty="0">
                <a:solidFill>
                  <a:srgbClr val="FFC000"/>
                </a:solidFill>
              </a:rPr>
              <a:t>”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reassign the old variable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Jimmy</a:t>
            </a:r>
          </a:p>
        </p:txBody>
      </p:sp>
    </p:spTree>
    <p:extLst>
      <p:ext uri="{BB962C8B-B14F-4D97-AF65-F5344CB8AC3E}">
        <p14:creationId xmlns:p14="http://schemas.microsoft.com/office/powerpoint/2010/main" val="10210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E81E-C2C3-4AC7-B3A5-E69B3593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completely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B0CF-4565-459B-9044-6703B055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“Derek”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“Derek”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“Michael”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6191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F898-FAAD-4EF2-AE57-BBB2C0E0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with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CD49-CC9C-437E-B418-E49BCAD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“Katie”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ie</a:t>
            </a:r>
            <a:r>
              <a:rPr lang="en-US" dirty="0">
                <a:solidFill>
                  <a:srgbClr val="FFC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Kat</a:t>
            </a:r>
          </a:p>
        </p:txBody>
      </p:sp>
    </p:spTree>
    <p:extLst>
      <p:ext uri="{BB962C8B-B14F-4D97-AF65-F5344CB8AC3E}">
        <p14:creationId xmlns:p14="http://schemas.microsoft.com/office/powerpoint/2010/main" val="134251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</TotalTime>
  <Words>174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Replace</vt:lpstr>
      <vt:lpstr>What is it?</vt:lpstr>
      <vt:lpstr>Example</vt:lpstr>
      <vt:lpstr>Another Example</vt:lpstr>
      <vt:lpstr>Replace completely</vt:lpstr>
      <vt:lpstr>Replace with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</dc:title>
  <dc:creator>Mohamed</dc:creator>
  <cp:lastModifiedBy>Mohamed</cp:lastModifiedBy>
  <cp:revision>7</cp:revision>
  <dcterms:created xsi:type="dcterms:W3CDTF">2018-07-29T20:48:49Z</dcterms:created>
  <dcterms:modified xsi:type="dcterms:W3CDTF">2018-07-29T21:55:51Z</dcterms:modified>
</cp:coreProperties>
</file>