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44" autoAdjust="0"/>
  </p:normalViewPr>
  <p:slideViewPr>
    <p:cSldViewPr snapToGrid="0">
      <p:cViewPr varScale="1">
        <p:scale>
          <a:sx n="72" d="100"/>
          <a:sy n="72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ibeen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peakerdeck.com/cmlh/maltego-haveibeen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heinrich@cmlh.id.a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speakerdeck.com/cmlh/maltego-haveibeenpwned" TargetMode="External"/><Relationship Id="rId4" Type="http://schemas.openxmlformats.org/officeDocument/2006/relationships/hyperlink" Target="https://www.slideshare.net/cmlh/maltego-haveibeenpwn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/>
              <a:t>EFCON 25 Demo Labs</a:t>
            </a:r>
            <a:endParaRPr lang="en-AU" b="1" dirty="0"/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48" y="1086712"/>
            <a:ext cx="10573234" cy="56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3"/>
            <a:ext cx="10732168" cy="204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r>
              <a:rPr lang="en-AU" dirty="0"/>
              <a:t>, 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/>
              <a:t>@</a:t>
            </a:r>
            <a:r>
              <a:rPr lang="en-AU" b="1" dirty="0" err="1"/>
              <a:t>cmlh</a:t>
            </a:r>
            <a:endParaRPr lang="en-AU" b="1" dirty="0"/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https://www.slideshare.net/cmlh/maltego-haveibeenpwned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https://speakerdeck.com/cmlh/maltego-haveibeenpwned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537</Words>
  <Application>Microsoft Office PowerPoint</Application>
  <PresentationFormat>Widescreen</PresentationFormat>
  <Paragraphs>135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 Heinrich</cp:lastModifiedBy>
  <cp:revision>65</cp:revision>
  <dcterms:created xsi:type="dcterms:W3CDTF">2015-07-22T03:05:23Z</dcterms:created>
  <dcterms:modified xsi:type="dcterms:W3CDTF">2017-08-05T23:34:37Z</dcterms:modified>
</cp:coreProperties>
</file>