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77" r:id="rId4"/>
    <p:sldId id="257" r:id="rId5"/>
    <p:sldId id="286" r:id="rId6"/>
    <p:sldId id="285" r:id="rId7"/>
    <p:sldId id="287" r:id="rId8"/>
    <p:sldId id="259" r:id="rId9"/>
    <p:sldId id="284" r:id="rId10"/>
    <p:sldId id="258" r:id="rId11"/>
    <p:sldId id="264" r:id="rId12"/>
    <p:sldId id="293" r:id="rId13"/>
    <p:sldId id="292" r:id="rId14"/>
    <p:sldId id="261" r:id="rId15"/>
    <p:sldId id="260" r:id="rId16"/>
    <p:sldId id="288" r:id="rId17"/>
    <p:sldId id="289" r:id="rId18"/>
    <p:sldId id="290" r:id="rId19"/>
    <p:sldId id="291" r:id="rId20"/>
    <p:sldId id="262" r:id="rId21"/>
    <p:sldId id="279" r:id="rId22"/>
    <p:sldId id="280" r:id="rId23"/>
    <p:sldId id="28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44" autoAdjust="0"/>
  </p:normalViewPr>
  <p:slideViewPr>
    <p:cSldViewPr snapToGrid="0">
      <p:cViewPr varScale="1">
        <p:scale>
          <a:sx n="72" d="100"/>
          <a:sy n="72" d="100"/>
        </p:scale>
        <p:origin x="1104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5F95-A659-445E-A0CB-EE67B87DFA50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C277-F793-43EF-A1F4-1260DCE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98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15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https://haveibeenpwned.com/Pastes/Latest</a:t>
            </a:r>
          </a:p>
          <a:p>
            <a:endParaRPr lang="en-US" dirty="0"/>
          </a:p>
          <a:p>
            <a:r>
              <a:rPr lang="en-AU" dirty="0"/>
              <a:t>Slide hidden due to https://www.troyhunt.com/pastes-on-have-i-been-pwned-are-no-longer-publicly-listed/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7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66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48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9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54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104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6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630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Orange/Purple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1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https://haveibeenpwned.com/account/christian.heinrich@cmlh.id.au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745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foo@bar.com from https://haveibeenpwned.com/API/v2#BreachesForAccount</a:t>
            </a:r>
          </a:p>
          <a:p>
            <a:endParaRPr lang="en-AU" dirty="0"/>
          </a:p>
          <a:p>
            <a:r>
              <a:rPr lang="en-AU" dirty="0"/>
              <a:t>https://haveibeenpwned.com/account/foo@bar.com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42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913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97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22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https://haveibeenpwned.com/ecosystem.pdf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57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https://haveibeenpwned.com/API/v1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 Status 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94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77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https://haveibeenpwned.com/API/v2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https://haveibeenpwned.com/API/v2#ResponseCodes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403	Forbidden — no user agent has been specified in the request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  <a:p>
            <a:r>
              <a:rPr lang="en-AU" dirty="0"/>
              <a:t>429	Too many requests — the rate limit has been exceeded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71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https://github.com/cmlh/Maltego-haveibeenpwned/wiki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85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50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7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60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17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9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87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4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2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2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mlh/maltego-haveibeenpwn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peakerdeck.com/cmlh/maltego-haveibeenpwn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heinrich@cmlh.id.au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speakerdeck.com/cmlh/maltego-haveibeenpwned" TargetMode="External"/><Relationship Id="rId4" Type="http://schemas.openxmlformats.org/officeDocument/2006/relationships/hyperlink" Target="https://www.slideshare.net/cmlh/maltego-haveibeenpwn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Heinri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earch?q=user:cmlh+Malte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0377" y="3743706"/>
            <a:ext cx="6147515" cy="1655762"/>
          </a:xfrm>
        </p:spPr>
        <p:txBody>
          <a:bodyPr/>
          <a:lstStyle/>
          <a:p>
            <a:pPr algn="l"/>
            <a:r>
              <a:rPr lang="en-AU" b="1" dirty="0"/>
              <a:t>Christian Heinrich</a:t>
            </a:r>
          </a:p>
          <a:p>
            <a:pPr algn="l"/>
            <a:r>
              <a:rPr lang="en-US" b="1" dirty="0"/>
              <a:t>D</a:t>
            </a:r>
            <a:r>
              <a:rPr lang="en-AU" b="1"/>
              <a:t>EFCON 25 Demo Labs</a:t>
            </a:r>
            <a:endParaRPr lang="en-AU" b="1" dirty="0"/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Account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maltego.EmailAddress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Site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maltego.Domain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Maltego.Phrase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Input Entities</a:t>
            </a:r>
          </a:p>
        </p:txBody>
      </p:sp>
    </p:spTree>
    <p:extLst>
      <p:ext uri="{BB962C8B-B14F-4D97-AF65-F5344CB8AC3E}">
        <p14:creationId xmlns:p14="http://schemas.microsoft.com/office/powerpoint/2010/main" val="386722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r>
              <a:rPr lang="en-AU" b="1" dirty="0"/>
              <a:t> Entity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ABDA0-D9F0-4741-813B-486EE319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3" y="1031509"/>
            <a:ext cx="10308864" cy="55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strike="sngStrike" dirty="0"/>
              <a:t>@</a:t>
            </a:r>
            <a:r>
              <a:rPr lang="en-AU" b="1" strike="sngStrike" dirty="0" err="1"/>
              <a:t>haveibeenpwned</a:t>
            </a:r>
            <a:r>
              <a:rPr lang="en-AU" b="1" strike="sngStrike" dirty="0"/>
              <a:t> - Paste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04" y="1995252"/>
            <a:ext cx="11666106" cy="3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58" y="629150"/>
            <a:ext cx="4795306" cy="5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3" y="1175425"/>
            <a:ext cx="10208434" cy="5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37" y="1330076"/>
            <a:ext cx="9893726" cy="47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2" y="403074"/>
            <a:ext cx="4557515" cy="64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56" y="724037"/>
            <a:ext cx="6300787" cy="61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505"/>
            <a:ext cx="12192000" cy="40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3" y="1330076"/>
            <a:ext cx="9240253" cy="51951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2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12" y="1825625"/>
            <a:ext cx="1065637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https://www.slideshare.net/cmlh/maltego-haveibeenpwned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https://speakerdeck.com/cmlh/maltego-haveibeenpwned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Don’t forget to look at each Slide Note.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Latest Slides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909"/>
            <a:ext cx="12192000" cy="4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89" y="1348569"/>
            <a:ext cx="8390021" cy="52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44" y="1314578"/>
            <a:ext cx="9532911" cy="50804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7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2585932"/>
            <a:ext cx="10732168" cy="29748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troyhunt</a:t>
            </a:r>
            <a:r>
              <a:rPr lang="en-AU" dirty="0"/>
              <a:t> of @</a:t>
            </a:r>
            <a:r>
              <a:rPr lang="en-AU" dirty="0" err="1"/>
              <a:t>haveibeenpwned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SudhanshuC</a:t>
            </a:r>
            <a:r>
              <a:rPr lang="en-US" dirty="0"/>
              <a:t> of the forked </a:t>
            </a:r>
            <a:r>
              <a:rPr lang="en-US" dirty="0" err="1"/>
              <a:t>Maltego</a:t>
            </a:r>
            <a:r>
              <a:rPr lang="en-US"/>
              <a:t> local transforms</a:t>
            </a:r>
            <a:endParaRPr lang="en-US" sz="2400" b="1" dirty="0"/>
          </a:p>
          <a:p>
            <a:pPr mar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RoelofTemmingh</a:t>
            </a:r>
            <a:r>
              <a:rPr lang="en-AU" dirty="0"/>
              <a:t>, @</a:t>
            </a:r>
            <a:r>
              <a:rPr lang="en-AU" dirty="0" err="1"/>
              <a:t>AndrewMohawk</a:t>
            </a:r>
            <a:r>
              <a:rPr lang="en-AU" dirty="0"/>
              <a:t> and @</a:t>
            </a:r>
            <a:r>
              <a:rPr lang="en-AU" dirty="0" err="1"/>
              <a:t>paulRchds</a:t>
            </a:r>
            <a:r>
              <a:rPr lang="en-AU" dirty="0"/>
              <a:t> of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NoobieDog</a:t>
            </a:r>
            <a:r>
              <a:rPr lang="en-AU" dirty="0"/>
              <a:t>, @</a:t>
            </a:r>
            <a:r>
              <a:rPr lang="en-AU" dirty="0" err="1"/>
              <a:t>glennzw</a:t>
            </a:r>
            <a:r>
              <a:rPr lang="en-AU" dirty="0"/>
              <a:t> and @</a:t>
            </a:r>
            <a:r>
              <a:rPr lang="en-AU" dirty="0" err="1"/>
              <a:t>charlvdwalt</a:t>
            </a:r>
            <a:r>
              <a:rPr lang="en-AU" dirty="0"/>
              <a:t> of @</a:t>
            </a:r>
            <a:r>
              <a:rPr lang="en-AU" dirty="0" err="1"/>
              <a:t>SensePost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dcuthbert</a:t>
            </a: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3599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087" y="2574265"/>
            <a:ext cx="9121825" cy="398752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Christian Heinrich</a:t>
            </a:r>
          </a:p>
          <a:p>
            <a:pPr algn="l"/>
            <a:r>
              <a:rPr lang="en-AU" dirty="0"/>
              <a:t>Follow me on Twitter at </a:t>
            </a:r>
            <a:r>
              <a:rPr lang="en-AU" b="1" dirty="0"/>
              <a:t>@</a:t>
            </a:r>
            <a:r>
              <a:rPr lang="en-AU" b="1" dirty="0" err="1"/>
              <a:t>cmlh</a:t>
            </a:r>
            <a:endParaRPr lang="en-AU" b="1" dirty="0"/>
          </a:p>
          <a:p>
            <a:pPr algn="l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christian.heinrich@cmlh.id.au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/>
              <a:t>Latest Slides</a:t>
            </a: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https://www.slideshare.net/cmlh/maltego-haveibeenpwned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https://speakerdeck.com/cmlh/maltego-haveibeenpwned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76"/>
            <a:ext cx="10515600" cy="5527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https://www.linkedin.com/in/ChristianHeinrich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Developer of Local and Remote </a:t>
            </a:r>
            <a:r>
              <a:rPr lang="en-AU" dirty="0" err="1"/>
              <a:t>Maltego</a:t>
            </a:r>
            <a:r>
              <a:rPr lang="en-AU" dirty="0"/>
              <a:t> Transforms for:</a:t>
            </a:r>
          </a:p>
          <a:p>
            <a:pPr marL="457200" lvl="1" indent="0">
              <a:buNone/>
            </a:pPr>
            <a:r>
              <a:rPr lang="en-AU" dirty="0"/>
              <a:t>@Facebook</a:t>
            </a:r>
          </a:p>
          <a:p>
            <a:pPr marL="457200" lvl="1" indent="0">
              <a:buNone/>
            </a:pPr>
            <a:r>
              <a:rPr lang="en-AU" dirty="0"/>
              <a:t>@Instagram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Gravatar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RecordedFuture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@TAIA Global REDACT™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VirusTotal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FullContact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Python Modules from @</a:t>
            </a:r>
            <a:r>
              <a:rPr lang="en-AU" dirty="0" err="1"/>
              <a:t>CanariProject</a:t>
            </a:r>
            <a:r>
              <a:rPr lang="en-AU" dirty="0"/>
              <a:t> and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https://github.com/search?q=user%3Acmlh+Maltego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$ </a:t>
            </a:r>
            <a:r>
              <a:rPr lang="en-AU" b="1" dirty="0" err="1"/>
              <a:t>whoami</a:t>
            </a:r>
            <a:endParaRPr lang="en-AU" b="1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Integration of the API [v1 and v2] from @</a:t>
            </a:r>
            <a:r>
              <a:rPr lang="en-AU" dirty="0" err="1"/>
              <a:t>haveibeenpwned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Configuration of </a:t>
            </a:r>
            <a:r>
              <a:rPr lang="en-AU" dirty="0" err="1"/>
              <a:t>Maltego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Import </a:t>
            </a:r>
            <a:r>
              <a:rPr lang="en-AU" dirty="0" err="1"/>
              <a:t>Maltego</a:t>
            </a:r>
            <a:r>
              <a:rPr lang="en-AU" dirty="0"/>
              <a:t> Configuration File.</a:t>
            </a:r>
          </a:p>
          <a:p>
            <a:pPr lvl="1"/>
            <a:r>
              <a:rPr lang="en-AU" dirty="0"/>
              <a:t>Transform Hub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Case Studies</a:t>
            </a:r>
          </a:p>
          <a:p>
            <a:pPr lvl="1"/>
            <a:r>
              <a:rPr lang="en-AU" dirty="0"/>
              <a:t>End User (Penetration Tester, Incident Responder, </a:t>
            </a:r>
            <a:r>
              <a:rPr lang="en-AU" dirty="0" err="1"/>
              <a:t>etc</a:t>
            </a:r>
            <a:r>
              <a:rPr lang="en-AU" dirty="0"/>
              <a:t>)  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“Have I been </a:t>
            </a:r>
            <a:r>
              <a:rPr lang="en-AU" b="1" dirty="0" err="1"/>
              <a:t>pwned</a:t>
            </a:r>
            <a:r>
              <a:rPr lang="en-AU" b="1" dirty="0"/>
              <a:t>?”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&quot;Have I been pwned?&quot; Microsoft Azure 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7" y="1055343"/>
            <a:ext cx="6543425" cy="56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Single API </a:t>
            </a:r>
            <a:r>
              <a:rPr lang="en-AU" b="1" dirty="0"/>
              <a:t>v1</a:t>
            </a:r>
            <a:r>
              <a:rPr lang="en-AU" dirty="0"/>
              <a:t> Endpoint.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 v1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</p:spTree>
    <p:extLst>
      <p:ext uri="{BB962C8B-B14F-4D97-AF65-F5344CB8AC3E}">
        <p14:creationId xmlns:p14="http://schemas.microsoft.com/office/powerpoint/2010/main" val="21829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6" y="798316"/>
            <a:ext cx="9992348" cy="58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API </a:t>
            </a:r>
            <a:r>
              <a:rPr lang="en-AU" b="1" dirty="0"/>
              <a:t>v2</a:t>
            </a:r>
            <a:r>
              <a:rPr lang="en-AU" dirty="0"/>
              <a:t> Endpoints: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pastes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breached sites in the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 single breached site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APIv2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403,</a:t>
            </a:r>
            <a:r>
              <a:rPr lang="en-AU" dirty="0"/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lang="en-AU" dirty="0"/>
              <a:t>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v2</a:t>
            </a:r>
          </a:p>
        </p:txBody>
      </p:sp>
    </p:spTree>
    <p:extLst>
      <p:ext uri="{BB962C8B-B14F-4D97-AF65-F5344CB8AC3E}">
        <p14:creationId xmlns:p14="http://schemas.microsoft.com/office/powerpoint/2010/main" val="40714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Installation</a:t>
            </a:r>
          </a:p>
        </p:txBody>
      </p:sp>
      <p:pic>
        <p:nvPicPr>
          <p:cNvPr id="1026" name="Picture 2" descr="m4 Transform 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0" y="1330076"/>
            <a:ext cx="11432757" cy="3733145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567</Words>
  <Application>Microsoft Office PowerPoint</Application>
  <PresentationFormat>Widescreen</PresentationFormat>
  <Paragraphs>141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Maltego “Have I been pwned?”</vt:lpstr>
      <vt:lpstr>Latest Slides</vt:lpstr>
      <vt:lpstr>$ whoami</vt:lpstr>
      <vt:lpstr>Agenda</vt:lpstr>
      <vt:lpstr>“Have I been pwned?”</vt:lpstr>
      <vt:lpstr>@haveibeenpwned – API v1</vt:lpstr>
      <vt:lpstr>@haveibeenpwned – API v1</vt:lpstr>
      <vt:lpstr>@haveibeenpwned – API v2</vt:lpstr>
      <vt:lpstr>Installation</vt:lpstr>
      <vt:lpstr>@haveibeenpwned – Maltego Input Entities</vt:lpstr>
      <vt:lpstr>@haveibeenpwned – maltego.Alias Entity</vt:lpstr>
      <vt:lpstr>@haveibeenpwned - Paste</vt:lpstr>
      <vt:lpstr>@haveibeenpwned - Paste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&lt;DisplayInformation&gt;</vt:lpstr>
      <vt:lpstr>@haveibeenpwned – &lt;DisplayInformation&gt;</vt:lpstr>
      <vt:lpstr>Thanks</vt:lpstr>
      <vt:lpstr>Maltego “Have I been pwned?”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BreachEgo</dc:title>
  <dc:creator>Christian Heinrich</dc:creator>
  <cp:keywords>BlackHat;Maltego</cp:keywords>
  <cp:lastModifiedBy>Christian Heinrich</cp:lastModifiedBy>
  <cp:revision>69</cp:revision>
  <dcterms:created xsi:type="dcterms:W3CDTF">2015-07-22T03:05:23Z</dcterms:created>
  <dcterms:modified xsi:type="dcterms:W3CDTF">2017-08-06T00:35:44Z</dcterms:modified>
</cp:coreProperties>
</file>