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7" r:id="rId4"/>
    <p:sldId id="257" r:id="rId5"/>
    <p:sldId id="286" r:id="rId6"/>
    <p:sldId id="285" r:id="rId7"/>
    <p:sldId id="287" r:id="rId8"/>
    <p:sldId id="259" r:id="rId9"/>
    <p:sldId id="284" r:id="rId10"/>
    <p:sldId id="258" r:id="rId11"/>
    <p:sldId id="264" r:id="rId12"/>
    <p:sldId id="293" r:id="rId13"/>
    <p:sldId id="292" r:id="rId14"/>
    <p:sldId id="261" r:id="rId15"/>
    <p:sldId id="260" r:id="rId16"/>
    <p:sldId id="288" r:id="rId17"/>
    <p:sldId id="289" r:id="rId18"/>
    <p:sldId id="290" r:id="rId19"/>
    <p:sldId id="291" r:id="rId20"/>
    <p:sldId id="262" r:id="rId21"/>
    <p:sldId id="279" r:id="rId22"/>
    <p:sldId id="280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44" autoAdjust="0"/>
  </p:normalViewPr>
  <p:slideViewPr>
    <p:cSldViewPr snapToGrid="0">
      <p:cViewPr varScale="1">
        <p:scale>
          <a:sx n="72" d="100"/>
          <a:sy n="72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5F95-A659-445E-A0CB-EE67B87DFA50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277-F793-43EF-A1F4-1260DCE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7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6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4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0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6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63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Orange/Purple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1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9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5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4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https://haveibeenpwned.com/API/v2#ResponseCodes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403	Forbidden — no user agent has been specified in the request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429	Too many requests — the rate limit has been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1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8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ibeen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peakerdeck.com/cmlh/maltego-haveibeen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heinrich@cmlh.id.a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speakerdeck.com/cmlh/maltego-haveibeenpwned" TargetMode="External"/><Relationship Id="rId4" Type="http://schemas.openxmlformats.org/officeDocument/2006/relationships/hyperlink" Target="https://www.slideshare.net/cmlh/maltego-haveibeenpwn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b="1" dirty="0"/>
              <a:t>Christian Heinrich</a:t>
            </a:r>
          </a:p>
          <a:p>
            <a:pPr algn="l"/>
            <a:r>
              <a:rPr lang="en-US" b="1" dirty="0"/>
              <a:t>D</a:t>
            </a:r>
            <a:r>
              <a:rPr lang="en-AU" b="1"/>
              <a:t>EFCON 25 Demo Labs</a:t>
            </a:r>
            <a:endParaRPr lang="en-AU" b="1" dirty="0"/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ABDA0-D9F0-4741-813B-486EE319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3" y="1031509"/>
            <a:ext cx="10308864" cy="5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8" y="629150"/>
            <a:ext cx="4795306" cy="5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2" y="403074"/>
            <a:ext cx="4557515" cy="64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6" y="724037"/>
            <a:ext cx="6300787" cy="61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505"/>
            <a:ext cx="12192000" cy="4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1330076"/>
            <a:ext cx="9240253" cy="51951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909"/>
            <a:ext cx="12192000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3"/>
            <a:ext cx="10732168" cy="204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RoelofTemmingh</a:t>
            </a:r>
            <a:r>
              <a:rPr lang="en-AU" dirty="0"/>
              <a:t>, 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r>
              <a:rPr lang="en-AU" dirty="0"/>
              <a:t>, 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/>
              <a:t>@</a:t>
            </a:r>
            <a:r>
              <a:rPr lang="en-AU" b="1" dirty="0" err="1"/>
              <a:t>cmlh</a:t>
            </a:r>
            <a:endParaRPr lang="en-AU" b="1" dirty="0"/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https://www.slideshare.net/cmlh/maltego-haveibeenpwned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https://speakerdeck.com/cmlh/maltego-haveibeenpwned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 from @</a:t>
            </a:r>
            <a:r>
              <a:rPr lang="en-AU" dirty="0" err="1"/>
              <a:t>haveibeenpwned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Maltego</a:t>
            </a:r>
            <a:r>
              <a:rPr lang="en-AU" dirty="0"/>
              <a:t> Configuration File.</a:t>
            </a:r>
          </a:p>
          <a:p>
            <a:pPr lvl="1"/>
            <a:r>
              <a:rPr lang="en-AU" dirty="0"/>
              <a:t>Transform Hub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End User (Penetration Tester, Incident Responder, </a:t>
            </a:r>
            <a:r>
              <a:rPr lang="en-AU" dirty="0" err="1"/>
              <a:t>etc</a:t>
            </a:r>
            <a:r>
              <a:rPr lang="en-AU" dirty="0"/>
              <a:t>)  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6" y="798316"/>
            <a:ext cx="9992348" cy="5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1026" name="Picture 2" descr="m4 Transform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0" y="1330076"/>
            <a:ext cx="11432757" cy="3733145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537</Words>
  <Application>Microsoft Office PowerPoint</Application>
  <PresentationFormat>Widescreen</PresentationFormat>
  <Paragraphs>135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BreachEgo</dc:title>
  <dc:creator>Christian Heinrich</dc:creator>
  <cp:keywords>BlackHat;Maltego</cp:keywords>
  <cp:lastModifiedBy>Christian Heinrich</cp:lastModifiedBy>
  <cp:revision>66</cp:revision>
  <dcterms:created xsi:type="dcterms:W3CDTF">2015-07-22T03:05:23Z</dcterms:created>
  <dcterms:modified xsi:type="dcterms:W3CDTF">2017-08-06T00:22:53Z</dcterms:modified>
</cp:coreProperties>
</file>