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443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55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02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432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27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3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73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14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39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2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78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55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lang="en" sz="13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laken" TargetMode="External"/><Relationship Id="rId4" Type="http://schemas.openxmlformats.org/officeDocument/2006/relationships/hyperlink" Target="https://github.com/exceptionless/Foundatio" TargetMode="External"/><Relationship Id="rId5" Type="http://schemas.openxmlformats.org/officeDocument/2006/relationships/hyperlink" Target="http://www.nuget.org/packages/Foundatio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Scalable Applications with Foundatio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Blake Niemyjski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Instrumentation of your application gives you visibility into your app</a:t>
            </a:r>
            <a:r>
              <a:rPr lang="en" sz="2400" dirty="0" smtClean="0"/>
              <a:t>.</a:t>
            </a:r>
            <a:endParaRPr lang="en" sz="2400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875" y="578663"/>
            <a:ext cx="3243924" cy="398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Logging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Abstracted fluent interface for logging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No lock in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Pluggable implementations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 err="1"/>
              <a:t>NLog</a:t>
            </a:r>
            <a:endParaRPr lang="en" dirty="0"/>
          </a:p>
          <a:p>
            <a:pPr marL="914400" lvl="1" indent="-228600">
              <a:spcBef>
                <a:spcPts val="0"/>
              </a:spcBef>
            </a:pPr>
            <a:r>
              <a:rPr lang="en" dirty="0" smtClean="0"/>
              <a:t>Log4net</a:t>
            </a:r>
            <a:endParaRPr lang="en-US" dirty="0" smtClean="0"/>
          </a:p>
          <a:p>
            <a:pPr marL="914400" lvl="1" indent="-228600">
              <a:spcBef>
                <a:spcPts val="0"/>
              </a:spcBef>
            </a:pPr>
            <a:r>
              <a:rPr lang="en-US" dirty="0" err="1" smtClean="0"/>
              <a:t>xUnit</a:t>
            </a:r>
            <a:endParaRPr lang="en" dirty="0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5" y="1157275"/>
            <a:ext cx="2828924" cy="282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8229600" cy="699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Use Foundatio to build awesome apps!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457175" y="1940950"/>
            <a:ext cx="8229600" cy="298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Twitter: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@blaken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GitHub: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https://github.com/exceptionless/Foundatio</a:t>
            </a:r>
          </a:p>
          <a:p>
            <a:pPr lvl="0">
              <a:spcBef>
                <a:spcPts val="0"/>
              </a:spcBef>
              <a:buNone/>
            </a:pPr>
            <a:r>
              <a:rPr lang="en" dirty="0" err="1"/>
              <a:t>NuGet</a:t>
            </a:r>
            <a:r>
              <a:rPr lang="en" dirty="0"/>
              <a:t>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http://www.nuget.org/packages/Foundatio/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Pluggable foundation blocks for building loosely coupled distributed apps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Caching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Queues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Locks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Messaging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Jobs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File Storage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Metrics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Logging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use it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Great development story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Separation of concerns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Loosely coupled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Abstracted interfaces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Pluggable implementations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Stateless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Dependency Injection Friendly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Open Source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634" y="1332050"/>
            <a:ext cx="3871775" cy="35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spcBef>
                <a:spcPts val="0"/>
              </a:spcBef>
              <a:buSzPct val="100000"/>
            </a:pPr>
            <a:r>
              <a:rPr lang="en" sz="2300"/>
              <a:t>Strongly Typed</a:t>
            </a:r>
          </a:p>
          <a:p>
            <a:pPr marL="457200" lvl="0" indent="-374650" rtl="0">
              <a:spcBef>
                <a:spcPts val="0"/>
              </a:spcBef>
              <a:buSzPct val="100000"/>
            </a:pPr>
            <a:r>
              <a:rPr lang="en" sz="2300"/>
              <a:t>Cache expensive data</a:t>
            </a:r>
          </a:p>
          <a:p>
            <a:pPr marL="457200" lvl="0" indent="-374650" rtl="0">
              <a:spcBef>
                <a:spcPts val="0"/>
              </a:spcBef>
              <a:buSzPct val="100000"/>
            </a:pPr>
            <a:r>
              <a:rPr lang="en" sz="2300"/>
              <a:t>Cache frequently accessed data</a:t>
            </a:r>
          </a:p>
          <a:p>
            <a:pPr marL="457200" lvl="0" indent="-374650" rtl="0">
              <a:spcBef>
                <a:spcPts val="0"/>
              </a:spcBef>
              <a:buSzPct val="100000"/>
            </a:pPr>
            <a:r>
              <a:rPr lang="en" sz="2300"/>
              <a:t>It’s more than just a cache</a:t>
            </a:r>
          </a:p>
          <a:p>
            <a:pPr marL="914400" lvl="1" indent="-374650" rtl="0">
              <a:spcBef>
                <a:spcPts val="0"/>
              </a:spcBef>
              <a:buSzPct val="100000"/>
            </a:pPr>
            <a:r>
              <a:rPr lang="en" sz="2300"/>
              <a:t>Cache X Items</a:t>
            </a:r>
          </a:p>
          <a:p>
            <a:pPr marL="914400" lvl="1" indent="-374650" rtl="0">
              <a:spcBef>
                <a:spcPts val="0"/>
              </a:spcBef>
              <a:buSzPct val="100000"/>
            </a:pPr>
            <a:r>
              <a:rPr lang="en" sz="2300"/>
              <a:t>HybridCacheClients save the day</a:t>
            </a:r>
          </a:p>
          <a:p>
            <a:pPr marL="1371600" lvl="2" indent="-374650" rtl="0">
              <a:spcBef>
                <a:spcPts val="0"/>
              </a:spcBef>
              <a:buSzPct val="100000"/>
            </a:pPr>
            <a:r>
              <a:rPr lang="en" sz="2300"/>
              <a:t>Serialization wins!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350" y="1742093"/>
            <a:ext cx="2869950" cy="215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Queues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First In, First Out (FIFO)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Queue all the things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Work items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Sending mail		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875" y="305250"/>
            <a:ext cx="3797924" cy="45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Locks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Distributed Locks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Ensure a resource is only accessed by one consumer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Used extensively by Jobs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" sz="2400"/>
              <a:t>Throttling locks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625" y="683825"/>
            <a:ext cx="4442174" cy="37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Messaging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Publish and Subscribe to messages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Encourages loosely coupled architecture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Enable real time applications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Small messages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425" y="241499"/>
            <a:ext cx="3495374" cy="466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Jobs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Run in process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Out of process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Scale independently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Web jobs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073" y="511046"/>
            <a:ext cx="3147724" cy="41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Storage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Abstracted file storage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Implementations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In memory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Folder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Azure </a:t>
            </a:r>
            <a:r>
              <a:rPr lang="en" dirty="0" smtClean="0"/>
              <a:t>Blob</a:t>
            </a:r>
            <a:endParaRPr lang="en-US" dirty="0" smtClean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S3</a:t>
            </a:r>
            <a:endParaRPr lang="en" dirty="0"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025" y="926323"/>
            <a:ext cx="4387775" cy="32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simple-dark</vt:lpstr>
      <vt:lpstr>Building Scalable Applications with Foundatio</vt:lpstr>
      <vt:lpstr>What is it?</vt:lpstr>
      <vt:lpstr>Why use it</vt:lpstr>
      <vt:lpstr>Caching</vt:lpstr>
      <vt:lpstr>Queues</vt:lpstr>
      <vt:lpstr>Locks</vt:lpstr>
      <vt:lpstr>Messaging</vt:lpstr>
      <vt:lpstr>Jobs</vt:lpstr>
      <vt:lpstr>File Storage</vt:lpstr>
      <vt:lpstr>Metrics</vt:lpstr>
      <vt:lpstr>Logging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Scalable Applications with Foundatio</dc:title>
  <cp:lastModifiedBy>Blake Niemyjski</cp:lastModifiedBy>
  <cp:revision>1</cp:revision>
  <dcterms:modified xsi:type="dcterms:W3CDTF">2016-05-10T15:19:15Z</dcterms:modified>
</cp:coreProperties>
</file>