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0A9DDD67-EB5E-45FC-8F0E-4996E5C42D45}">
          <p14:sldIdLst>
            <p14:sldId id="256"/>
            <p14:sldId id="257"/>
            <p14:sldId id="258"/>
            <p14:sldId id="259"/>
            <p14:sldId id="260"/>
          </p14:sldIdLst>
        </p14:section>
        <p14:section name="Veritabanı oluşturma" id="{2A4C462E-CA29-45E1-835B-A163D0DCD572}">
          <p14:sldIdLst>
            <p14:sldId id="261"/>
            <p14:sldId id="262"/>
            <p14:sldId id="263"/>
            <p14:sldId id="264"/>
          </p14:sldIdLst>
        </p14:section>
        <p14:section name="Tablolara veri ekleme" id="{6B06147D-33BE-4DBB-B3AC-876EB19C8571}">
          <p14:sldIdLst>
            <p14:sldId id="265"/>
            <p14:sldId id="266"/>
            <p14:sldId id="267"/>
            <p14:sldId id="268"/>
          </p14:sldIdLst>
        </p14:section>
        <p14:section name="Tablodaki verileri çekme" id="{40F5C9D3-9E14-4D30-AD2D-CE81C66E91B9}">
          <p14:sldIdLst>
            <p14:sldId id="269"/>
            <p14:sldId id="270"/>
            <p14:sldId id="271"/>
            <p14:sldId id="272"/>
          </p14:sldIdLst>
        </p14:section>
        <p14:section name="Tablodaki verileri güncelleme ve silme" id="{5962F466-C7F0-4CAA-86C7-412DCE58FC20}">
          <p14:sldIdLst>
            <p14:sldId id="273"/>
            <p14:sldId id="274"/>
            <p14:sldId id="276"/>
            <p14:sldId id="275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B0D32-05F0-409E-8BDF-69C67033B891}" v="26" dt="2020-03-30T11:18:29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29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özde Mihran Altınsoy" userId="f55ab667cf792726" providerId="LiveId" clId="{AD6B0D32-05F0-409E-8BDF-69C67033B891}"/>
    <pc:docChg chg="undo custSel modSld modMainMaster">
      <pc:chgData name="Gözde Mihran Altınsoy" userId="f55ab667cf792726" providerId="LiveId" clId="{AD6B0D32-05F0-409E-8BDF-69C67033B891}" dt="2020-03-30T11:19:40.913" v="679" actId="113"/>
      <pc:docMkLst>
        <pc:docMk/>
      </pc:docMkLst>
      <pc:sldChg chg="addSp">
        <pc:chgData name="Gözde Mihran Altınsoy" userId="f55ab667cf792726" providerId="LiveId" clId="{AD6B0D32-05F0-409E-8BDF-69C67033B891}" dt="2020-03-30T06:54:25.271" v="9"/>
        <pc:sldMkLst>
          <pc:docMk/>
          <pc:sldMk cId="3718988394" sldId="256"/>
        </pc:sldMkLst>
        <pc:picChg chg="add">
          <ac:chgData name="Gözde Mihran Altınsoy" userId="f55ab667cf792726" providerId="LiveId" clId="{AD6B0D32-05F0-409E-8BDF-69C67033B891}" dt="2020-03-30T06:54:25.271" v="9"/>
          <ac:picMkLst>
            <pc:docMk/>
            <pc:sldMk cId="3718988394" sldId="256"/>
            <ac:picMk id="6" creationId="{93A2F85F-08E0-43DF-9B2B-40F672B1AC28}"/>
          </ac:picMkLst>
        </pc:picChg>
      </pc:sldChg>
      <pc:sldChg chg="modSp mod">
        <pc:chgData name="Gözde Mihran Altınsoy" userId="f55ab667cf792726" providerId="LiveId" clId="{AD6B0D32-05F0-409E-8BDF-69C67033B891}" dt="2020-03-30T06:54:44.707" v="12" actId="1076"/>
        <pc:sldMkLst>
          <pc:docMk/>
          <pc:sldMk cId="1588430101" sldId="258"/>
        </pc:sldMkLst>
        <pc:spChg chg="mod">
          <ac:chgData name="Gözde Mihran Altınsoy" userId="f55ab667cf792726" providerId="LiveId" clId="{AD6B0D32-05F0-409E-8BDF-69C67033B891}" dt="2020-03-30T06:54:44.707" v="12" actId="1076"/>
          <ac:spMkLst>
            <pc:docMk/>
            <pc:sldMk cId="1588430101" sldId="258"/>
            <ac:spMk id="3" creationId="{62073995-6BEB-47EA-85E5-408B597E7FE0}"/>
          </ac:spMkLst>
        </pc:spChg>
      </pc:sldChg>
      <pc:sldChg chg="modSp mod">
        <pc:chgData name="Gözde Mihran Altınsoy" userId="f55ab667cf792726" providerId="LiveId" clId="{AD6B0D32-05F0-409E-8BDF-69C67033B891}" dt="2020-03-30T06:54:55.051" v="14" actId="14100"/>
        <pc:sldMkLst>
          <pc:docMk/>
          <pc:sldMk cId="1653381882" sldId="260"/>
        </pc:sldMkLst>
        <pc:spChg chg="mod">
          <ac:chgData name="Gözde Mihran Altınsoy" userId="f55ab667cf792726" providerId="LiveId" clId="{AD6B0D32-05F0-409E-8BDF-69C67033B891}" dt="2020-03-30T06:54:55.051" v="14" actId="14100"/>
          <ac:spMkLst>
            <pc:docMk/>
            <pc:sldMk cId="1653381882" sldId="260"/>
            <ac:spMk id="3" creationId="{D412A4FB-E5EC-4FF5-BE79-5F34B0D001D0}"/>
          </ac:spMkLst>
        </pc:spChg>
        <pc:picChg chg="mod">
          <ac:chgData name="Gözde Mihran Altınsoy" userId="f55ab667cf792726" providerId="LiveId" clId="{AD6B0D32-05F0-409E-8BDF-69C67033B891}" dt="2020-03-30T06:54:52.039" v="13" actId="1076"/>
          <ac:picMkLst>
            <pc:docMk/>
            <pc:sldMk cId="1653381882" sldId="260"/>
            <ac:picMk id="4" creationId="{1A0D0474-B4B6-4374-B7AD-807493704044}"/>
          </ac:picMkLst>
        </pc:picChg>
      </pc:sldChg>
      <pc:sldChg chg="addSp">
        <pc:chgData name="Gözde Mihran Altınsoy" userId="f55ab667cf792726" providerId="LiveId" clId="{AD6B0D32-05F0-409E-8BDF-69C67033B891}" dt="2020-03-30T06:55:19.511" v="15"/>
        <pc:sldMkLst>
          <pc:docMk/>
          <pc:sldMk cId="17110553" sldId="264"/>
        </pc:sldMkLst>
        <pc:picChg chg="add">
          <ac:chgData name="Gözde Mihran Altınsoy" userId="f55ab667cf792726" providerId="LiveId" clId="{AD6B0D32-05F0-409E-8BDF-69C67033B891}" dt="2020-03-30T06:55:19.511" v="15"/>
          <ac:picMkLst>
            <pc:docMk/>
            <pc:sldMk cId="17110553" sldId="264"/>
            <ac:picMk id="10" creationId="{5321F900-74C0-4F7E-AA08-3B58B85530EA}"/>
          </ac:picMkLst>
        </pc:picChg>
      </pc:sldChg>
      <pc:sldChg chg="modSp mod">
        <pc:chgData name="Gözde Mihran Altınsoy" userId="f55ab667cf792726" providerId="LiveId" clId="{AD6B0D32-05F0-409E-8BDF-69C67033B891}" dt="2020-03-30T10:54:21.937" v="420"/>
        <pc:sldMkLst>
          <pc:docMk/>
          <pc:sldMk cId="2890455733" sldId="265"/>
        </pc:sldMkLst>
        <pc:spChg chg="mod">
          <ac:chgData name="Gözde Mihran Altınsoy" userId="f55ab667cf792726" providerId="LiveId" clId="{AD6B0D32-05F0-409E-8BDF-69C67033B891}" dt="2020-03-30T10:54:21.937" v="420"/>
          <ac:spMkLst>
            <pc:docMk/>
            <pc:sldMk cId="2890455733" sldId="265"/>
            <ac:spMk id="2" creationId="{0979DCC0-0B23-42BF-A53E-4C009904BE1B}"/>
          </ac:spMkLst>
        </pc:spChg>
      </pc:sldChg>
      <pc:sldChg chg="modSp mod">
        <pc:chgData name="Gözde Mihran Altınsoy" userId="f55ab667cf792726" providerId="LiveId" clId="{AD6B0D32-05F0-409E-8BDF-69C67033B891}" dt="2020-03-30T10:54:31.019" v="421" actId="114"/>
        <pc:sldMkLst>
          <pc:docMk/>
          <pc:sldMk cId="3694699296" sldId="266"/>
        </pc:sldMkLst>
        <pc:spChg chg="mod">
          <ac:chgData name="Gözde Mihran Altınsoy" userId="f55ab667cf792726" providerId="LiveId" clId="{AD6B0D32-05F0-409E-8BDF-69C67033B891}" dt="2020-03-30T10:54:31.019" v="421" actId="114"/>
          <ac:spMkLst>
            <pc:docMk/>
            <pc:sldMk cId="3694699296" sldId="266"/>
            <ac:spMk id="2" creationId="{AF1532F8-80A6-4E60-94BA-66ECE11C7A46}"/>
          </ac:spMkLst>
        </pc:spChg>
        <pc:spChg chg="mod">
          <ac:chgData name="Gözde Mihran Altınsoy" userId="f55ab667cf792726" providerId="LiveId" clId="{AD6B0D32-05F0-409E-8BDF-69C67033B891}" dt="2020-03-30T06:55:34.471" v="17" actId="1076"/>
          <ac:spMkLst>
            <pc:docMk/>
            <pc:sldMk cId="3694699296" sldId="266"/>
            <ac:spMk id="3" creationId="{F62ED28C-9640-4144-8302-22833601A3B1}"/>
          </ac:spMkLst>
        </pc:spChg>
      </pc:sldChg>
      <pc:sldChg chg="modSp mod">
        <pc:chgData name="Gözde Mihran Altınsoy" userId="f55ab667cf792726" providerId="LiveId" clId="{AD6B0D32-05F0-409E-8BDF-69C67033B891}" dt="2020-03-30T06:56:22.463" v="24" actId="1076"/>
        <pc:sldMkLst>
          <pc:docMk/>
          <pc:sldMk cId="2779576264" sldId="268"/>
        </pc:sldMkLst>
        <pc:spChg chg="mod">
          <ac:chgData name="Gözde Mihran Altınsoy" userId="f55ab667cf792726" providerId="LiveId" clId="{AD6B0D32-05F0-409E-8BDF-69C67033B891}" dt="2020-03-30T06:56:22.463" v="24" actId="1076"/>
          <ac:spMkLst>
            <pc:docMk/>
            <pc:sldMk cId="2779576264" sldId="268"/>
            <ac:spMk id="2" creationId="{63C56BC1-F980-432C-961D-6D0CA2B5CD68}"/>
          </ac:spMkLst>
        </pc:spChg>
      </pc:sldChg>
      <pc:sldChg chg="modSp mod">
        <pc:chgData name="Gözde Mihran Altınsoy" userId="f55ab667cf792726" providerId="LiveId" clId="{AD6B0D32-05F0-409E-8BDF-69C67033B891}" dt="2020-03-30T06:56:07.623" v="22" actId="14100"/>
        <pc:sldMkLst>
          <pc:docMk/>
          <pc:sldMk cId="196421308" sldId="273"/>
        </pc:sldMkLst>
        <pc:spChg chg="mod">
          <ac:chgData name="Gözde Mihran Altınsoy" userId="f55ab667cf792726" providerId="LiveId" clId="{AD6B0D32-05F0-409E-8BDF-69C67033B891}" dt="2020-03-30T06:56:07.623" v="22" actId="14100"/>
          <ac:spMkLst>
            <pc:docMk/>
            <pc:sldMk cId="196421308" sldId="273"/>
            <ac:spMk id="2" creationId="{CE651DB0-E97F-474C-8085-28B6C23ECE4B}"/>
          </ac:spMkLst>
        </pc:spChg>
      </pc:sldChg>
      <pc:sldChg chg="modSp mod">
        <pc:chgData name="Gözde Mihran Altınsoy" userId="f55ab667cf792726" providerId="LiveId" clId="{AD6B0D32-05F0-409E-8BDF-69C67033B891}" dt="2020-03-30T06:56:13.875" v="23" actId="14100"/>
        <pc:sldMkLst>
          <pc:docMk/>
          <pc:sldMk cId="1856168300" sldId="276"/>
        </pc:sldMkLst>
        <pc:spChg chg="mod">
          <ac:chgData name="Gözde Mihran Altınsoy" userId="f55ab667cf792726" providerId="LiveId" clId="{AD6B0D32-05F0-409E-8BDF-69C67033B891}" dt="2020-03-30T06:56:13.875" v="23" actId="14100"/>
          <ac:spMkLst>
            <pc:docMk/>
            <pc:sldMk cId="1856168300" sldId="276"/>
            <ac:spMk id="2" creationId="{CE651DB0-E97F-474C-8085-28B6C23ECE4B}"/>
          </ac:spMkLst>
        </pc:spChg>
      </pc:sldChg>
      <pc:sldChg chg="addSp modSp mod">
        <pc:chgData name="Gözde Mihran Altınsoy" userId="f55ab667cf792726" providerId="LiveId" clId="{AD6B0D32-05F0-409E-8BDF-69C67033B891}" dt="2020-03-30T11:19:40.913" v="679" actId="113"/>
        <pc:sldMkLst>
          <pc:docMk/>
          <pc:sldMk cId="4091727004" sldId="277"/>
        </pc:sldMkLst>
        <pc:spChg chg="mod">
          <ac:chgData name="Gözde Mihran Altınsoy" userId="f55ab667cf792726" providerId="LiveId" clId="{AD6B0D32-05F0-409E-8BDF-69C67033B891}" dt="2020-03-30T11:19:40.913" v="679" actId="113"/>
          <ac:spMkLst>
            <pc:docMk/>
            <pc:sldMk cId="4091727004" sldId="277"/>
            <ac:spMk id="2" creationId="{4AF597C2-9F21-4E5B-AE68-59DE3E31AB26}"/>
          </ac:spMkLst>
        </pc:spChg>
        <pc:spChg chg="add mod">
          <ac:chgData name="Gözde Mihran Altınsoy" userId="f55ab667cf792726" providerId="LiveId" clId="{AD6B0D32-05F0-409E-8BDF-69C67033B891}" dt="2020-03-30T11:16:25.271" v="622" actId="1076"/>
          <ac:spMkLst>
            <pc:docMk/>
            <pc:sldMk cId="4091727004" sldId="277"/>
            <ac:spMk id="3" creationId="{2533817F-73C1-4817-A0B5-7E785A12D375}"/>
          </ac:spMkLst>
        </pc:spChg>
        <pc:spChg chg="mod">
          <ac:chgData name="Gözde Mihran Altınsoy" userId="f55ab667cf792726" providerId="LiveId" clId="{AD6B0D32-05F0-409E-8BDF-69C67033B891}" dt="2020-03-30T11:17:26.369" v="640" actId="21"/>
          <ac:spMkLst>
            <pc:docMk/>
            <pc:sldMk cId="4091727004" sldId="277"/>
            <ac:spMk id="4" creationId="{D82467A8-70B7-4E15-A2F1-D291A36CCC1E}"/>
          </ac:spMkLst>
        </pc:spChg>
        <pc:spChg chg="add mod">
          <ac:chgData name="Gözde Mihran Altınsoy" userId="f55ab667cf792726" providerId="LiveId" clId="{AD6B0D32-05F0-409E-8BDF-69C67033B891}" dt="2020-03-30T10:52:51.195" v="402" actId="1076"/>
          <ac:spMkLst>
            <pc:docMk/>
            <pc:sldMk cId="4091727004" sldId="277"/>
            <ac:spMk id="5" creationId="{0B24CAE7-1BCF-4782-9560-DFFE033FEE5D}"/>
          </ac:spMkLst>
        </pc:spChg>
      </pc:sldChg>
      <pc:sldChg chg="addSp modSp mod">
        <pc:chgData name="Gözde Mihran Altınsoy" userId="f55ab667cf792726" providerId="LiveId" clId="{AD6B0D32-05F0-409E-8BDF-69C67033B891}" dt="2020-03-30T11:19:31.100" v="677" actId="113"/>
        <pc:sldMkLst>
          <pc:docMk/>
          <pc:sldMk cId="1624077928" sldId="279"/>
        </pc:sldMkLst>
        <pc:spChg chg="mod">
          <ac:chgData name="Gözde Mihran Altınsoy" userId="f55ab667cf792726" providerId="LiveId" clId="{AD6B0D32-05F0-409E-8BDF-69C67033B891}" dt="2020-03-30T11:19:31.100" v="677" actId="113"/>
          <ac:spMkLst>
            <pc:docMk/>
            <pc:sldMk cId="1624077928" sldId="279"/>
            <ac:spMk id="2" creationId="{4AF597C2-9F21-4E5B-AE68-59DE3E31AB26}"/>
          </ac:spMkLst>
        </pc:spChg>
        <pc:spChg chg="add mod">
          <ac:chgData name="Gözde Mihran Altınsoy" userId="f55ab667cf792726" providerId="LiveId" clId="{AD6B0D32-05F0-409E-8BDF-69C67033B891}" dt="2020-03-30T10:53:04.407" v="405" actId="403"/>
          <ac:spMkLst>
            <pc:docMk/>
            <pc:sldMk cId="1624077928" sldId="279"/>
            <ac:spMk id="3" creationId="{2603190A-1BD3-44EC-BBAC-9FA056480B32}"/>
          </ac:spMkLst>
        </pc:spChg>
        <pc:spChg chg="mod">
          <ac:chgData name="Gözde Mihran Altınsoy" userId="f55ab667cf792726" providerId="LiveId" clId="{AD6B0D32-05F0-409E-8BDF-69C67033B891}" dt="2020-03-30T11:18:24.505" v="664" actId="1076"/>
          <ac:spMkLst>
            <pc:docMk/>
            <pc:sldMk cId="1624077928" sldId="279"/>
            <ac:spMk id="4" creationId="{D82467A8-70B7-4E15-A2F1-D291A36CCC1E}"/>
          </ac:spMkLst>
        </pc:spChg>
      </pc:sldChg>
      <pc:sldMasterChg chg="addSp modSp mod modSldLayout">
        <pc:chgData name="Gözde Mihran Altınsoy" userId="f55ab667cf792726" providerId="LiveId" clId="{AD6B0D32-05F0-409E-8BDF-69C67033B891}" dt="2020-03-30T06:54:15.989" v="8"/>
        <pc:sldMasterMkLst>
          <pc:docMk/>
          <pc:sldMasterMk cId="3404083916" sldId="2147483696"/>
        </pc:sldMasterMkLst>
        <pc:picChg chg="add mod">
          <ac:chgData name="Gözde Mihran Altınsoy" userId="f55ab667cf792726" providerId="LiveId" clId="{AD6B0D32-05F0-409E-8BDF-69C67033B891}" dt="2020-03-30T06:53:42.939" v="6" actId="1076"/>
          <ac:picMkLst>
            <pc:docMk/>
            <pc:sldMasterMk cId="3404083916" sldId="2147483696"/>
            <ac:picMk id="8" creationId="{E7896765-A863-42BD-B2D0-3AA3BDD67FCF}"/>
          </ac:picMkLst>
        </pc:picChg>
        <pc:sldLayoutChg chg="addSp">
          <pc:chgData name="Gözde Mihran Altınsoy" userId="f55ab667cf792726" providerId="LiveId" clId="{AD6B0D32-05F0-409E-8BDF-69C67033B891}" dt="2020-03-30T06:53:54.191" v="7"/>
          <pc:sldLayoutMkLst>
            <pc:docMk/>
            <pc:sldMasterMk cId="3404083916" sldId="2147483696"/>
            <pc:sldLayoutMk cId="3394399299" sldId="2147483697"/>
          </pc:sldLayoutMkLst>
          <pc:picChg chg="add">
            <ac:chgData name="Gözde Mihran Altınsoy" userId="f55ab667cf792726" providerId="LiveId" clId="{AD6B0D32-05F0-409E-8BDF-69C67033B891}" dt="2020-03-30T06:53:54.191" v="7"/>
            <ac:picMkLst>
              <pc:docMk/>
              <pc:sldMasterMk cId="3404083916" sldId="2147483696"/>
              <pc:sldLayoutMk cId="3394399299" sldId="2147483697"/>
              <ac:picMk id="9" creationId="{A2BCC35E-8222-4196-8F60-903E234BB22D}"/>
            </ac:picMkLst>
          </pc:picChg>
        </pc:sldLayoutChg>
        <pc:sldLayoutChg chg="addSp">
          <pc:chgData name="Gözde Mihran Altınsoy" userId="f55ab667cf792726" providerId="LiveId" clId="{AD6B0D32-05F0-409E-8BDF-69C67033B891}" dt="2020-03-30T06:54:15.989" v="8"/>
          <pc:sldLayoutMkLst>
            <pc:docMk/>
            <pc:sldMasterMk cId="3404083916" sldId="2147483696"/>
            <pc:sldLayoutMk cId="3068033766" sldId="2147483699"/>
          </pc:sldLayoutMkLst>
          <pc:picChg chg="add">
            <ac:chgData name="Gözde Mihran Altınsoy" userId="f55ab667cf792726" providerId="LiveId" clId="{AD6B0D32-05F0-409E-8BDF-69C67033B891}" dt="2020-03-30T06:54:15.989" v="8"/>
            <ac:picMkLst>
              <pc:docMk/>
              <pc:sldMasterMk cId="3404083916" sldId="2147483696"/>
              <pc:sldLayoutMk cId="3068033766" sldId="2147483699"/>
              <ac:picMk id="10" creationId="{AC681D74-2D21-43D6-BCEA-6F1BD3884D5C}"/>
            </ac:picMkLst>
          </pc:pic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SQL/deFault.asp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www.w3schools.com/SQL/deFault.asp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EB81C-CFD6-40C4-9B62-56AF2E363C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A26C32-C551-467C-82F7-5F37D81AF0E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sz="1600" dirty="0" err="1"/>
            <a:t>Veritabanı</a:t>
          </a:r>
          <a:r>
            <a:rPr lang="tr-TR" sz="1600" dirty="0"/>
            <a:t>; uygulamalarımızda , web sitelerimizde veya en genel anlamda programlarımızda gerekli olan bilgileri depoladığımız bir yapıdır. </a:t>
          </a:r>
          <a:endParaRPr lang="en-US" sz="1600" dirty="0"/>
        </a:p>
      </dgm:t>
    </dgm:pt>
    <dgm:pt modelId="{3E548DB4-9AB7-4EAE-9924-D594E3210643}" type="parTrans" cxnId="{2F9DACA9-D961-4E5C-B28E-D42A9D36FB05}">
      <dgm:prSet/>
      <dgm:spPr/>
      <dgm:t>
        <a:bodyPr/>
        <a:lstStyle/>
        <a:p>
          <a:endParaRPr lang="en-US"/>
        </a:p>
      </dgm:t>
    </dgm:pt>
    <dgm:pt modelId="{EBCF041D-E61E-4D1A-B575-F01D84729BB8}" type="sibTrans" cxnId="{2F9DACA9-D961-4E5C-B28E-D42A9D36FB05}">
      <dgm:prSet/>
      <dgm:spPr/>
      <dgm:t>
        <a:bodyPr/>
        <a:lstStyle/>
        <a:p>
          <a:endParaRPr lang="en-US"/>
        </a:p>
      </dgm:t>
    </dgm:pt>
    <dgm:pt modelId="{6D42BD8A-742E-49B8-AC12-C3F4A40074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dirty="0"/>
            <a:t>Örneğin , üye olduğumuz bir platformun kullanıcıları, gönderileri tuttuğu </a:t>
          </a:r>
          <a:r>
            <a:rPr lang="tr-TR" dirty="0" err="1"/>
            <a:t>veritabanları</a:t>
          </a:r>
          <a:r>
            <a:rPr lang="tr-TR" dirty="0"/>
            <a:t> gibi. Günümüzde kullanılan bazı </a:t>
          </a:r>
          <a:r>
            <a:rPr lang="tr-TR" dirty="0" err="1"/>
            <a:t>veritabanı</a:t>
          </a:r>
          <a:r>
            <a:rPr lang="tr-TR" dirty="0"/>
            <a:t> türleri şunlardır;</a:t>
          </a:r>
          <a:endParaRPr lang="en-US" dirty="0"/>
        </a:p>
      </dgm:t>
    </dgm:pt>
    <dgm:pt modelId="{E7CE05DC-8DCA-434C-B07B-DDF78987C22A}" type="parTrans" cxnId="{32719202-8356-4720-AA91-CD55068665BB}">
      <dgm:prSet/>
      <dgm:spPr/>
      <dgm:t>
        <a:bodyPr/>
        <a:lstStyle/>
        <a:p>
          <a:endParaRPr lang="en-US"/>
        </a:p>
      </dgm:t>
    </dgm:pt>
    <dgm:pt modelId="{1D8FF781-B1FF-48A9-9ECC-33EDF82D4D1E}" type="sibTrans" cxnId="{32719202-8356-4720-AA91-CD55068665BB}">
      <dgm:prSet/>
      <dgm:spPr/>
      <dgm:t>
        <a:bodyPr/>
        <a:lstStyle/>
        <a:p>
          <a:endParaRPr lang="en-US"/>
        </a:p>
      </dgm:t>
    </dgm:pt>
    <dgm:pt modelId="{84A5C3BA-FEA2-4F6B-959F-64A9436CECA5}">
      <dgm:prSet custT="1"/>
      <dgm:spPr/>
      <dgm:t>
        <a:bodyPr/>
        <a:lstStyle/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 err="1">
              <a:solidFill>
                <a:srgbClr val="46B2B5"/>
              </a:solidFill>
            </a:rPr>
            <a:t>Relational</a:t>
          </a:r>
          <a:r>
            <a:rPr lang="tr-TR" sz="1600" b="1" kern="1200" dirty="0">
              <a:solidFill>
                <a:srgbClr val="46B2B5"/>
              </a:solidFill>
            </a:rPr>
            <a:t> Database (İlişkisel </a:t>
          </a:r>
          <a:r>
            <a:rPr lang="tr-TR" sz="1600" b="1" kern="1200" dirty="0" err="1">
              <a:solidFill>
                <a:srgbClr val="46B2B5"/>
              </a:solidFill>
            </a:rPr>
            <a:t>Veritabanları</a:t>
          </a:r>
          <a:r>
            <a:rPr lang="tr-TR" sz="1600" b="1" kern="1200" dirty="0">
              <a:solidFill>
                <a:srgbClr val="46B2B5"/>
              </a:solidFill>
            </a:rPr>
            <a:t>) : 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Tablolardan oluşur.  </a:t>
          </a:r>
          <a:r>
            <a:rPr lang="tr-TR" sz="1600" kern="1200" dirty="0" err="1"/>
            <a:t>Mysql</a:t>
          </a:r>
          <a:r>
            <a:rPr lang="tr-TR" sz="1600" kern="1200" dirty="0"/>
            <a:t>, </a:t>
          </a:r>
          <a:r>
            <a:rPr lang="tr-TR" sz="1600" kern="1200" dirty="0" err="1"/>
            <a:t>Sqlite</a:t>
          </a:r>
          <a:r>
            <a:rPr lang="tr-TR" sz="1600" kern="1200" dirty="0"/>
            <a:t> vs.</a:t>
          </a:r>
          <a:endParaRPr lang="en-US" sz="1600" kern="1200" dirty="0"/>
        </a:p>
      </dgm:t>
    </dgm:pt>
    <dgm:pt modelId="{60F0E04F-9FBE-497E-85D0-D3ED31F4B038}" type="parTrans" cxnId="{845D21E1-98C6-418E-8EDE-9C21601FF51E}">
      <dgm:prSet/>
      <dgm:spPr/>
      <dgm:t>
        <a:bodyPr/>
        <a:lstStyle/>
        <a:p>
          <a:endParaRPr lang="en-US"/>
        </a:p>
      </dgm:t>
    </dgm:pt>
    <dgm:pt modelId="{D66CD548-B74D-478A-AD14-7D21CA1A7440}" type="sibTrans" cxnId="{845D21E1-98C6-418E-8EDE-9C21601FF51E}">
      <dgm:prSet/>
      <dgm:spPr/>
      <dgm:t>
        <a:bodyPr/>
        <a:lstStyle/>
        <a:p>
          <a:endParaRPr lang="en-US"/>
        </a:p>
      </dgm:t>
    </dgm:pt>
    <dgm:pt modelId="{745776A7-31E8-4365-813D-5FE3D3BDB41F}">
      <dgm:prSet custT="1"/>
      <dgm:spPr/>
      <dgm:t>
        <a:bodyPr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 err="1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DocumentBased</a:t>
          </a:r>
          <a:r>
            <a:rPr lang="tr-TR" sz="1600" b="1" kern="1200" dirty="0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 Database (Doküman </a:t>
          </a:r>
          <a:r>
            <a:rPr lang="tr-TR" sz="1600" b="1" kern="1200" dirty="0" err="1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Veritabanları</a:t>
          </a:r>
          <a:r>
            <a:rPr lang="tr-TR" sz="1600" b="1" kern="1200" dirty="0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)  :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Dokümanlardan oluşur.  </a:t>
          </a:r>
          <a:r>
            <a:rPr lang="tr-TR" sz="1600" kern="1200" dirty="0" err="1"/>
            <a:t>MongoDb</a:t>
          </a:r>
          <a:r>
            <a:rPr lang="tr-TR" sz="1600" kern="1200" dirty="0"/>
            <a:t>, </a:t>
          </a:r>
          <a:r>
            <a:rPr lang="tr-TR" sz="1600" kern="1200" dirty="0" err="1"/>
            <a:t>Azure</a:t>
          </a:r>
          <a:r>
            <a:rPr lang="tr-TR" sz="1600" kern="1200" dirty="0"/>
            <a:t> </a:t>
          </a:r>
          <a:r>
            <a:rPr lang="tr-TR" sz="1600" kern="1200" dirty="0" err="1"/>
            <a:t>DocumentDb</a:t>
          </a:r>
          <a:endParaRPr lang="en-US" sz="1600" kern="1200" dirty="0"/>
        </a:p>
      </dgm:t>
    </dgm:pt>
    <dgm:pt modelId="{F75D54E3-3614-42AF-BC62-073EE53ADC71}" type="parTrans" cxnId="{B0747034-BC48-4709-BD99-A38E11E0BB7A}">
      <dgm:prSet/>
      <dgm:spPr/>
      <dgm:t>
        <a:bodyPr/>
        <a:lstStyle/>
        <a:p>
          <a:endParaRPr lang="en-US"/>
        </a:p>
      </dgm:t>
    </dgm:pt>
    <dgm:pt modelId="{E5AFA3EF-3279-4CC7-83CC-F69AA04050B0}" type="sibTrans" cxnId="{B0747034-BC48-4709-BD99-A38E11E0BB7A}">
      <dgm:prSet/>
      <dgm:spPr/>
      <dgm:t>
        <a:bodyPr/>
        <a:lstStyle/>
        <a:p>
          <a:endParaRPr lang="en-US"/>
        </a:p>
      </dgm:t>
    </dgm:pt>
    <dgm:pt modelId="{56E4EC9E-95C5-42BC-A88C-118711FF9D2F}" type="pres">
      <dgm:prSet presAssocID="{FBFEB81C-CFD6-40C4-9B62-56AF2E363C00}" presName="root" presStyleCnt="0">
        <dgm:presLayoutVars>
          <dgm:dir/>
          <dgm:resizeHandles val="exact"/>
        </dgm:presLayoutVars>
      </dgm:prSet>
      <dgm:spPr/>
    </dgm:pt>
    <dgm:pt modelId="{023ED031-906B-48E0-B9C9-0F04D7C338A1}" type="pres">
      <dgm:prSet presAssocID="{0BA26C32-C551-467C-82F7-5F37D81AF0E6}" presName="compNode" presStyleCnt="0"/>
      <dgm:spPr/>
    </dgm:pt>
    <dgm:pt modelId="{8AC5A4E1-EA46-4DDE-9DA6-1282569A743F}" type="pres">
      <dgm:prSet presAssocID="{0BA26C32-C551-467C-82F7-5F37D81AF0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E32792-3623-4118-8C85-DE866757760C}" type="pres">
      <dgm:prSet presAssocID="{0BA26C32-C551-467C-82F7-5F37D81AF0E6}" presName="iconSpace" presStyleCnt="0"/>
      <dgm:spPr/>
    </dgm:pt>
    <dgm:pt modelId="{019B1D93-49B8-46A3-9A18-152A1AA309B3}" type="pres">
      <dgm:prSet presAssocID="{0BA26C32-C551-467C-82F7-5F37D81AF0E6}" presName="parTx" presStyleLbl="revTx" presStyleIdx="0" presStyleCnt="4">
        <dgm:presLayoutVars>
          <dgm:chMax val="0"/>
          <dgm:chPref val="0"/>
        </dgm:presLayoutVars>
      </dgm:prSet>
      <dgm:spPr/>
    </dgm:pt>
    <dgm:pt modelId="{7DC91E49-93A8-4703-A793-255FCEA6288A}" type="pres">
      <dgm:prSet presAssocID="{0BA26C32-C551-467C-82F7-5F37D81AF0E6}" presName="txSpace" presStyleCnt="0"/>
      <dgm:spPr/>
    </dgm:pt>
    <dgm:pt modelId="{44EBD4DC-6B48-4FCF-812E-FF6B61972875}" type="pres">
      <dgm:prSet presAssocID="{0BA26C32-C551-467C-82F7-5F37D81AF0E6}" presName="desTx" presStyleLbl="revTx" presStyleIdx="1" presStyleCnt="4">
        <dgm:presLayoutVars/>
      </dgm:prSet>
      <dgm:spPr/>
    </dgm:pt>
    <dgm:pt modelId="{C55B0C32-F502-4A59-A60D-2E12E06403B1}" type="pres">
      <dgm:prSet presAssocID="{EBCF041D-E61E-4D1A-B575-F01D84729BB8}" presName="sibTrans" presStyleCnt="0"/>
      <dgm:spPr/>
    </dgm:pt>
    <dgm:pt modelId="{61A2E0C6-8B30-4D20-9D41-F03DD2B0B08C}" type="pres">
      <dgm:prSet presAssocID="{6D42BD8A-742E-49B8-AC12-C3F4A4007474}" presName="compNode" presStyleCnt="0"/>
      <dgm:spPr/>
    </dgm:pt>
    <dgm:pt modelId="{985BAF96-A4F3-4790-B1DF-F8FBB9D93CA7}" type="pres">
      <dgm:prSet presAssocID="{6D42BD8A-742E-49B8-AC12-C3F4A40074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B0DF50E-49A7-4B5E-B2CB-FD09D2B3A1AA}" type="pres">
      <dgm:prSet presAssocID="{6D42BD8A-742E-49B8-AC12-C3F4A4007474}" presName="iconSpace" presStyleCnt="0"/>
      <dgm:spPr/>
    </dgm:pt>
    <dgm:pt modelId="{9199D3E4-5E58-43DA-9077-2374FFBDA26A}" type="pres">
      <dgm:prSet presAssocID="{6D42BD8A-742E-49B8-AC12-C3F4A4007474}" presName="parTx" presStyleLbl="revTx" presStyleIdx="2" presStyleCnt="4">
        <dgm:presLayoutVars>
          <dgm:chMax val="0"/>
          <dgm:chPref val="0"/>
        </dgm:presLayoutVars>
      </dgm:prSet>
      <dgm:spPr/>
    </dgm:pt>
    <dgm:pt modelId="{1A9CE473-60B9-4805-827D-336D5006D466}" type="pres">
      <dgm:prSet presAssocID="{6D42BD8A-742E-49B8-AC12-C3F4A4007474}" presName="txSpace" presStyleCnt="0"/>
      <dgm:spPr/>
    </dgm:pt>
    <dgm:pt modelId="{F67EB738-6A99-4B41-A8D5-2B8CAEAC5607}" type="pres">
      <dgm:prSet presAssocID="{6D42BD8A-742E-49B8-AC12-C3F4A4007474}" presName="desTx" presStyleLbl="revTx" presStyleIdx="3" presStyleCnt="4" custScaleX="127722" custScaleY="165479" custLinFactNeighborX="0" custLinFactNeighborY="27684">
        <dgm:presLayoutVars/>
      </dgm:prSet>
      <dgm:spPr/>
    </dgm:pt>
  </dgm:ptLst>
  <dgm:cxnLst>
    <dgm:cxn modelId="{32719202-8356-4720-AA91-CD55068665BB}" srcId="{FBFEB81C-CFD6-40C4-9B62-56AF2E363C00}" destId="{6D42BD8A-742E-49B8-AC12-C3F4A4007474}" srcOrd="1" destOrd="0" parTransId="{E7CE05DC-8DCA-434C-B07B-DDF78987C22A}" sibTransId="{1D8FF781-B1FF-48A9-9ECC-33EDF82D4D1E}"/>
    <dgm:cxn modelId="{B0747034-BC48-4709-BD99-A38E11E0BB7A}" srcId="{6D42BD8A-742E-49B8-AC12-C3F4A4007474}" destId="{745776A7-31E8-4365-813D-5FE3D3BDB41F}" srcOrd="1" destOrd="0" parTransId="{F75D54E3-3614-42AF-BC62-073EE53ADC71}" sibTransId="{E5AFA3EF-3279-4CC7-83CC-F69AA04050B0}"/>
    <dgm:cxn modelId="{54C6025D-E540-4CDF-A990-8D78962287AF}" type="presOf" srcId="{FBFEB81C-CFD6-40C4-9B62-56AF2E363C00}" destId="{56E4EC9E-95C5-42BC-A88C-118711FF9D2F}" srcOrd="0" destOrd="0" presId="urn:microsoft.com/office/officeart/2018/5/layout/CenteredIconLabelDescriptionList"/>
    <dgm:cxn modelId="{1705326C-9F6C-428E-86C5-4B18166EBDAB}" type="presOf" srcId="{6D42BD8A-742E-49B8-AC12-C3F4A4007474}" destId="{9199D3E4-5E58-43DA-9077-2374FFBDA26A}" srcOrd="0" destOrd="0" presId="urn:microsoft.com/office/officeart/2018/5/layout/CenteredIconLabelDescriptionList"/>
    <dgm:cxn modelId="{C4739E8B-20C0-4BFE-B896-E91DF8CA5051}" type="presOf" srcId="{84A5C3BA-FEA2-4F6B-959F-64A9436CECA5}" destId="{F67EB738-6A99-4B41-A8D5-2B8CAEAC5607}" srcOrd="0" destOrd="0" presId="urn:microsoft.com/office/officeart/2018/5/layout/CenteredIconLabelDescriptionList"/>
    <dgm:cxn modelId="{40580890-2FA3-491A-B61C-EFE1D14004C1}" type="presOf" srcId="{0BA26C32-C551-467C-82F7-5F37D81AF0E6}" destId="{019B1D93-49B8-46A3-9A18-152A1AA309B3}" srcOrd="0" destOrd="0" presId="urn:microsoft.com/office/officeart/2018/5/layout/CenteredIconLabelDescriptionList"/>
    <dgm:cxn modelId="{2F9DACA9-D961-4E5C-B28E-D42A9D36FB05}" srcId="{FBFEB81C-CFD6-40C4-9B62-56AF2E363C00}" destId="{0BA26C32-C551-467C-82F7-5F37D81AF0E6}" srcOrd="0" destOrd="0" parTransId="{3E548DB4-9AB7-4EAE-9924-D594E3210643}" sibTransId="{EBCF041D-E61E-4D1A-B575-F01D84729BB8}"/>
    <dgm:cxn modelId="{845D21E1-98C6-418E-8EDE-9C21601FF51E}" srcId="{6D42BD8A-742E-49B8-AC12-C3F4A4007474}" destId="{84A5C3BA-FEA2-4F6B-959F-64A9436CECA5}" srcOrd="0" destOrd="0" parTransId="{60F0E04F-9FBE-497E-85D0-D3ED31F4B038}" sibTransId="{D66CD548-B74D-478A-AD14-7D21CA1A7440}"/>
    <dgm:cxn modelId="{5C8720E8-A7B8-45D4-8FAA-6B7454BA4F74}" type="presOf" srcId="{745776A7-31E8-4365-813D-5FE3D3BDB41F}" destId="{F67EB738-6A99-4B41-A8D5-2B8CAEAC5607}" srcOrd="0" destOrd="1" presId="urn:microsoft.com/office/officeart/2018/5/layout/CenteredIconLabelDescriptionList"/>
    <dgm:cxn modelId="{1E13A9D5-690E-42BD-8E43-E06C5B267411}" type="presParOf" srcId="{56E4EC9E-95C5-42BC-A88C-118711FF9D2F}" destId="{023ED031-906B-48E0-B9C9-0F04D7C338A1}" srcOrd="0" destOrd="0" presId="urn:microsoft.com/office/officeart/2018/5/layout/CenteredIconLabelDescriptionList"/>
    <dgm:cxn modelId="{D3B848BD-0C5C-4128-92DC-D64D3D83598B}" type="presParOf" srcId="{023ED031-906B-48E0-B9C9-0F04D7C338A1}" destId="{8AC5A4E1-EA46-4DDE-9DA6-1282569A743F}" srcOrd="0" destOrd="0" presId="urn:microsoft.com/office/officeart/2018/5/layout/CenteredIconLabelDescriptionList"/>
    <dgm:cxn modelId="{6C9F1AA1-B963-4270-971A-4295F63BA417}" type="presParOf" srcId="{023ED031-906B-48E0-B9C9-0F04D7C338A1}" destId="{65E32792-3623-4118-8C85-DE866757760C}" srcOrd="1" destOrd="0" presId="urn:microsoft.com/office/officeart/2018/5/layout/CenteredIconLabelDescriptionList"/>
    <dgm:cxn modelId="{8263A13B-BA66-4A9F-A20A-08F8E138D8C0}" type="presParOf" srcId="{023ED031-906B-48E0-B9C9-0F04D7C338A1}" destId="{019B1D93-49B8-46A3-9A18-152A1AA309B3}" srcOrd="2" destOrd="0" presId="urn:microsoft.com/office/officeart/2018/5/layout/CenteredIconLabelDescriptionList"/>
    <dgm:cxn modelId="{172327DD-4E41-4B13-A5D9-FE0BE8DDDE50}" type="presParOf" srcId="{023ED031-906B-48E0-B9C9-0F04D7C338A1}" destId="{7DC91E49-93A8-4703-A793-255FCEA6288A}" srcOrd="3" destOrd="0" presId="urn:microsoft.com/office/officeart/2018/5/layout/CenteredIconLabelDescriptionList"/>
    <dgm:cxn modelId="{8A0D61A0-1284-4BD2-A1AE-17C78FB08CE8}" type="presParOf" srcId="{023ED031-906B-48E0-B9C9-0F04D7C338A1}" destId="{44EBD4DC-6B48-4FCF-812E-FF6B61972875}" srcOrd="4" destOrd="0" presId="urn:microsoft.com/office/officeart/2018/5/layout/CenteredIconLabelDescriptionList"/>
    <dgm:cxn modelId="{C56A30DF-AD71-4972-8083-72DB7A85FCAF}" type="presParOf" srcId="{56E4EC9E-95C5-42BC-A88C-118711FF9D2F}" destId="{C55B0C32-F502-4A59-A60D-2E12E06403B1}" srcOrd="1" destOrd="0" presId="urn:microsoft.com/office/officeart/2018/5/layout/CenteredIconLabelDescriptionList"/>
    <dgm:cxn modelId="{ABCD461E-F582-4684-B38F-6BDBD9E8F450}" type="presParOf" srcId="{56E4EC9E-95C5-42BC-A88C-118711FF9D2F}" destId="{61A2E0C6-8B30-4D20-9D41-F03DD2B0B08C}" srcOrd="2" destOrd="0" presId="urn:microsoft.com/office/officeart/2018/5/layout/CenteredIconLabelDescriptionList"/>
    <dgm:cxn modelId="{CBABDC6D-4670-4580-AE6D-3A070D916AFC}" type="presParOf" srcId="{61A2E0C6-8B30-4D20-9D41-F03DD2B0B08C}" destId="{985BAF96-A4F3-4790-B1DF-F8FBB9D93CA7}" srcOrd="0" destOrd="0" presId="urn:microsoft.com/office/officeart/2018/5/layout/CenteredIconLabelDescriptionList"/>
    <dgm:cxn modelId="{56167AEE-7173-4E34-A5B6-AEE677CA9738}" type="presParOf" srcId="{61A2E0C6-8B30-4D20-9D41-F03DD2B0B08C}" destId="{2B0DF50E-49A7-4B5E-B2CB-FD09D2B3A1AA}" srcOrd="1" destOrd="0" presId="urn:microsoft.com/office/officeart/2018/5/layout/CenteredIconLabelDescriptionList"/>
    <dgm:cxn modelId="{2DB2C9CF-4801-4D3A-A444-958BEA56E603}" type="presParOf" srcId="{61A2E0C6-8B30-4D20-9D41-F03DD2B0B08C}" destId="{9199D3E4-5E58-43DA-9077-2374FFBDA26A}" srcOrd="2" destOrd="0" presId="urn:microsoft.com/office/officeart/2018/5/layout/CenteredIconLabelDescriptionList"/>
    <dgm:cxn modelId="{F953C818-ABAF-4B8D-B74F-4F71C27C2FB0}" type="presParOf" srcId="{61A2E0C6-8B30-4D20-9D41-F03DD2B0B08C}" destId="{1A9CE473-60B9-4805-827D-336D5006D466}" srcOrd="3" destOrd="0" presId="urn:microsoft.com/office/officeart/2018/5/layout/CenteredIconLabelDescriptionList"/>
    <dgm:cxn modelId="{8D482E9D-FA83-43A2-8360-C179E73068CF}" type="presParOf" srcId="{61A2E0C6-8B30-4D20-9D41-F03DD2B0B08C}" destId="{F67EB738-6A99-4B41-A8D5-2B8CAEAC560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C44FED-E08D-48B4-867B-24795A0C3A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C3AD0F-BFE1-40D2-AF5E-2526050E1C68}">
      <dgm:prSet custT="1"/>
      <dgm:spPr/>
      <dgm:t>
        <a:bodyPr/>
        <a:lstStyle/>
        <a:p>
          <a:r>
            <a:rPr lang="tr-TR" sz="1400" dirty="0" err="1"/>
            <a:t>Sqlite</a:t>
          </a:r>
          <a:r>
            <a:rPr lang="tr-TR" sz="1400" dirty="0"/>
            <a:t> </a:t>
          </a:r>
          <a:r>
            <a:rPr lang="tr-TR" sz="1400" dirty="0" err="1"/>
            <a:t>veritabanı</a:t>
          </a:r>
          <a:r>
            <a:rPr lang="tr-TR" sz="1400" dirty="0"/>
            <a:t> diğer </a:t>
          </a:r>
          <a:r>
            <a:rPr lang="tr-TR" sz="1400" dirty="0" err="1"/>
            <a:t>veritabanları</a:t>
          </a:r>
          <a:r>
            <a:rPr lang="tr-TR" sz="1400" dirty="0"/>
            <a:t> gibi sunucu kurmamızı gerektirmez, yani sunucusuz bir </a:t>
          </a:r>
          <a:r>
            <a:rPr lang="tr-TR" sz="1400" dirty="0" err="1"/>
            <a:t>veritabanıdır</a:t>
          </a:r>
          <a:r>
            <a:rPr lang="tr-TR" sz="1400" dirty="0"/>
            <a:t>. Bu anlamda herhangi bir programımızın yanına direk olarak kurulabilir. </a:t>
          </a:r>
          <a:endParaRPr lang="en-US" sz="1400" dirty="0"/>
        </a:p>
      </dgm:t>
    </dgm:pt>
    <dgm:pt modelId="{DFA8980B-BEF6-4B87-BA5E-775291B6E923}" type="parTrans" cxnId="{C2E69EAE-3DF0-4B66-9739-AB887D503FCD}">
      <dgm:prSet/>
      <dgm:spPr/>
      <dgm:t>
        <a:bodyPr/>
        <a:lstStyle/>
        <a:p>
          <a:endParaRPr lang="en-US" sz="2400"/>
        </a:p>
      </dgm:t>
    </dgm:pt>
    <dgm:pt modelId="{34492913-BAF4-4633-8FBF-487C470B975E}" type="sibTrans" cxnId="{C2E69EAE-3DF0-4B66-9739-AB887D503FCD}">
      <dgm:prSet/>
      <dgm:spPr/>
      <dgm:t>
        <a:bodyPr/>
        <a:lstStyle/>
        <a:p>
          <a:endParaRPr lang="en-US" sz="2400"/>
        </a:p>
      </dgm:t>
    </dgm:pt>
    <dgm:pt modelId="{78359E9A-1FDE-4CEA-B997-C4C829487B0C}">
      <dgm:prSet custT="1"/>
      <dgm:spPr/>
      <dgm:t>
        <a:bodyPr/>
        <a:lstStyle/>
        <a:p>
          <a:r>
            <a:rPr lang="tr-TR" sz="1400"/>
            <a:t>İlişkisel veritabanları tablo işlemlerini </a:t>
          </a:r>
          <a:r>
            <a:rPr lang="tr-TR" sz="1400" b="1"/>
            <a:t>SQL(Structured Query Language)</a:t>
          </a:r>
          <a:r>
            <a:rPr lang="tr-TR" sz="1400"/>
            <a:t> adında bir sorgulama diliyle gerçekleştirir. </a:t>
          </a:r>
          <a:endParaRPr lang="en-US" sz="1400"/>
        </a:p>
      </dgm:t>
    </dgm:pt>
    <dgm:pt modelId="{93069CD6-BCAA-40A6-95A6-7BFF529C077E}" type="parTrans" cxnId="{70989FE7-86DD-4E36-99B2-7729E104E4A3}">
      <dgm:prSet/>
      <dgm:spPr/>
      <dgm:t>
        <a:bodyPr/>
        <a:lstStyle/>
        <a:p>
          <a:endParaRPr lang="en-US" sz="2400"/>
        </a:p>
      </dgm:t>
    </dgm:pt>
    <dgm:pt modelId="{2C8AF8E8-0141-49F4-A6B8-122CCB359B99}" type="sibTrans" cxnId="{70989FE7-86DD-4E36-99B2-7729E104E4A3}">
      <dgm:prSet/>
      <dgm:spPr/>
      <dgm:t>
        <a:bodyPr/>
        <a:lstStyle/>
        <a:p>
          <a:endParaRPr lang="en-US" sz="2400"/>
        </a:p>
      </dgm:t>
    </dgm:pt>
    <dgm:pt modelId="{67EE7307-07DF-463D-8CAD-BCBF95659075}">
      <dgm:prSet custT="1"/>
      <dgm:spPr/>
      <dgm:t>
        <a:bodyPr/>
        <a:lstStyle/>
        <a:p>
          <a:r>
            <a:rPr lang="tr-TR" sz="1400" dirty="0" err="1"/>
            <a:t>Sql</a:t>
          </a:r>
          <a:r>
            <a:rPr lang="tr-TR" sz="1400" dirty="0"/>
            <a:t> dilini incelemek isterseniz şu siteye bakabilirsiniz :</a:t>
          </a:r>
          <a:r>
            <a:rPr lang="tr-TR" sz="1400" u="sng" dirty="0" err="1">
              <a:hlinkClick xmlns:r="http://schemas.openxmlformats.org/officeDocument/2006/relationships" r:id="rId1"/>
            </a:rPr>
            <a:t>https</a:t>
          </a:r>
          <a:r>
            <a:rPr lang="tr-TR" sz="1400" u="sng" dirty="0">
              <a:hlinkClick xmlns:r="http://schemas.openxmlformats.org/officeDocument/2006/relationships" r:id="rId1"/>
            </a:rPr>
            <a:t>://www.w3schools.com/SQL/deFault.asp</a:t>
          </a:r>
          <a:endParaRPr lang="en-US" sz="1400" dirty="0"/>
        </a:p>
      </dgm:t>
    </dgm:pt>
    <dgm:pt modelId="{F8CD50B2-186C-4304-9F2A-3089E192C655}" type="parTrans" cxnId="{EF1F17D1-F3FE-4C8A-9AC2-7C81221AA219}">
      <dgm:prSet/>
      <dgm:spPr/>
      <dgm:t>
        <a:bodyPr/>
        <a:lstStyle/>
        <a:p>
          <a:endParaRPr lang="en-US" sz="2400"/>
        </a:p>
      </dgm:t>
    </dgm:pt>
    <dgm:pt modelId="{2D08202F-D7E8-40BC-B333-623F9E623894}" type="sibTrans" cxnId="{EF1F17D1-F3FE-4C8A-9AC2-7C81221AA219}">
      <dgm:prSet/>
      <dgm:spPr/>
      <dgm:t>
        <a:bodyPr/>
        <a:lstStyle/>
        <a:p>
          <a:endParaRPr lang="en-US" sz="2400"/>
        </a:p>
      </dgm:t>
    </dgm:pt>
    <dgm:pt modelId="{3476B217-0EDA-4693-8C30-3A49E488615B}" type="pres">
      <dgm:prSet presAssocID="{C7C44FED-E08D-48B4-867B-24795A0C3A3C}" presName="root" presStyleCnt="0">
        <dgm:presLayoutVars>
          <dgm:dir/>
          <dgm:resizeHandles val="exact"/>
        </dgm:presLayoutVars>
      </dgm:prSet>
      <dgm:spPr/>
    </dgm:pt>
    <dgm:pt modelId="{AE619D8F-096E-46F1-9F0B-70C1F2F621A1}" type="pres">
      <dgm:prSet presAssocID="{06C3AD0F-BFE1-40D2-AF5E-2526050E1C68}" presName="compNode" presStyleCnt="0"/>
      <dgm:spPr/>
    </dgm:pt>
    <dgm:pt modelId="{15E34A67-3358-445F-A6B9-35D6430E3C69}" type="pres">
      <dgm:prSet presAssocID="{06C3AD0F-BFE1-40D2-AF5E-2526050E1C6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BB1C78-DC17-48C8-A493-14DAB5FF1FE6}" type="pres">
      <dgm:prSet presAssocID="{06C3AD0F-BFE1-40D2-AF5E-2526050E1C68}" presName="spaceRect" presStyleCnt="0"/>
      <dgm:spPr/>
    </dgm:pt>
    <dgm:pt modelId="{CF3BD6EE-1F5A-4886-8534-7C3EBA37143C}" type="pres">
      <dgm:prSet presAssocID="{06C3AD0F-BFE1-40D2-AF5E-2526050E1C68}" presName="textRect" presStyleLbl="revTx" presStyleIdx="0" presStyleCnt="3">
        <dgm:presLayoutVars>
          <dgm:chMax val="1"/>
          <dgm:chPref val="1"/>
        </dgm:presLayoutVars>
      </dgm:prSet>
      <dgm:spPr/>
    </dgm:pt>
    <dgm:pt modelId="{446C25CD-F3FC-4F72-AEED-CFFE601BE4AB}" type="pres">
      <dgm:prSet presAssocID="{34492913-BAF4-4633-8FBF-487C470B975E}" presName="sibTrans" presStyleCnt="0"/>
      <dgm:spPr/>
    </dgm:pt>
    <dgm:pt modelId="{ADB1C118-FAF8-4C06-BBFF-2A47190F4397}" type="pres">
      <dgm:prSet presAssocID="{78359E9A-1FDE-4CEA-B997-C4C829487B0C}" presName="compNode" presStyleCnt="0"/>
      <dgm:spPr/>
    </dgm:pt>
    <dgm:pt modelId="{BAADC6E2-44AA-4886-AF6D-5BB7F301D4A0}" type="pres">
      <dgm:prSet presAssocID="{78359E9A-1FDE-4CEA-B997-C4C829487B0C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CB25243-21AE-4C47-9D07-0D0007D14C4F}" type="pres">
      <dgm:prSet presAssocID="{78359E9A-1FDE-4CEA-B997-C4C829487B0C}" presName="spaceRect" presStyleCnt="0"/>
      <dgm:spPr/>
    </dgm:pt>
    <dgm:pt modelId="{68D89426-A07B-4522-8C89-5016373126CF}" type="pres">
      <dgm:prSet presAssocID="{78359E9A-1FDE-4CEA-B997-C4C829487B0C}" presName="textRect" presStyleLbl="revTx" presStyleIdx="1" presStyleCnt="3">
        <dgm:presLayoutVars>
          <dgm:chMax val="1"/>
          <dgm:chPref val="1"/>
        </dgm:presLayoutVars>
      </dgm:prSet>
      <dgm:spPr/>
    </dgm:pt>
    <dgm:pt modelId="{C8BC170D-274B-4962-A5CC-9E4DF24ED153}" type="pres">
      <dgm:prSet presAssocID="{2C8AF8E8-0141-49F4-A6B8-122CCB359B99}" presName="sibTrans" presStyleCnt="0"/>
      <dgm:spPr/>
    </dgm:pt>
    <dgm:pt modelId="{7B98B60C-B369-4108-95DD-D5B132FA36B3}" type="pres">
      <dgm:prSet presAssocID="{67EE7307-07DF-463D-8CAD-BCBF95659075}" presName="compNode" presStyleCnt="0"/>
      <dgm:spPr/>
    </dgm:pt>
    <dgm:pt modelId="{CB542C2D-2026-481E-8815-429219876ADB}" type="pres">
      <dgm:prSet presAssocID="{67EE7307-07DF-463D-8CAD-BCBF9565907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83FBDAA-2C4F-40E6-82B4-74A9FC126EAA}" type="pres">
      <dgm:prSet presAssocID="{67EE7307-07DF-463D-8CAD-BCBF95659075}" presName="spaceRect" presStyleCnt="0"/>
      <dgm:spPr/>
    </dgm:pt>
    <dgm:pt modelId="{94CE6272-9962-4C57-99CE-55D51F9777CD}" type="pres">
      <dgm:prSet presAssocID="{67EE7307-07DF-463D-8CAD-BCBF956590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5DA11C-0547-45FA-A7AC-02026D57BB93}" type="presOf" srcId="{06C3AD0F-BFE1-40D2-AF5E-2526050E1C68}" destId="{CF3BD6EE-1F5A-4886-8534-7C3EBA37143C}" srcOrd="0" destOrd="0" presId="urn:microsoft.com/office/officeart/2018/2/layout/IconLabelList"/>
    <dgm:cxn modelId="{BBA4156C-24B8-45B8-981E-AC6F42208478}" type="presOf" srcId="{C7C44FED-E08D-48B4-867B-24795A0C3A3C}" destId="{3476B217-0EDA-4693-8C30-3A49E488615B}" srcOrd="0" destOrd="0" presId="urn:microsoft.com/office/officeart/2018/2/layout/IconLabelList"/>
    <dgm:cxn modelId="{C2E69EAE-3DF0-4B66-9739-AB887D503FCD}" srcId="{C7C44FED-E08D-48B4-867B-24795A0C3A3C}" destId="{06C3AD0F-BFE1-40D2-AF5E-2526050E1C68}" srcOrd="0" destOrd="0" parTransId="{DFA8980B-BEF6-4B87-BA5E-775291B6E923}" sibTransId="{34492913-BAF4-4633-8FBF-487C470B975E}"/>
    <dgm:cxn modelId="{376D82B3-A3AB-4628-B1EC-C8C3BC71543F}" type="presOf" srcId="{67EE7307-07DF-463D-8CAD-BCBF95659075}" destId="{94CE6272-9962-4C57-99CE-55D51F9777CD}" srcOrd="0" destOrd="0" presId="urn:microsoft.com/office/officeart/2018/2/layout/IconLabelList"/>
    <dgm:cxn modelId="{EF1F17D1-F3FE-4C8A-9AC2-7C81221AA219}" srcId="{C7C44FED-E08D-48B4-867B-24795A0C3A3C}" destId="{67EE7307-07DF-463D-8CAD-BCBF95659075}" srcOrd="2" destOrd="0" parTransId="{F8CD50B2-186C-4304-9F2A-3089E192C655}" sibTransId="{2D08202F-D7E8-40BC-B333-623F9E623894}"/>
    <dgm:cxn modelId="{5B04ADDE-C159-4D0D-804B-901CAE8A83D9}" type="presOf" srcId="{78359E9A-1FDE-4CEA-B997-C4C829487B0C}" destId="{68D89426-A07B-4522-8C89-5016373126CF}" srcOrd="0" destOrd="0" presId="urn:microsoft.com/office/officeart/2018/2/layout/IconLabelList"/>
    <dgm:cxn modelId="{70989FE7-86DD-4E36-99B2-7729E104E4A3}" srcId="{C7C44FED-E08D-48B4-867B-24795A0C3A3C}" destId="{78359E9A-1FDE-4CEA-B997-C4C829487B0C}" srcOrd="1" destOrd="0" parTransId="{93069CD6-BCAA-40A6-95A6-7BFF529C077E}" sibTransId="{2C8AF8E8-0141-49F4-A6B8-122CCB359B99}"/>
    <dgm:cxn modelId="{4E9A2B25-952F-4D23-80C1-707E55D8B39A}" type="presParOf" srcId="{3476B217-0EDA-4693-8C30-3A49E488615B}" destId="{AE619D8F-096E-46F1-9F0B-70C1F2F621A1}" srcOrd="0" destOrd="0" presId="urn:microsoft.com/office/officeart/2018/2/layout/IconLabelList"/>
    <dgm:cxn modelId="{56AC6B12-0EDD-4104-8A5E-66D6399AC74F}" type="presParOf" srcId="{AE619D8F-096E-46F1-9F0B-70C1F2F621A1}" destId="{15E34A67-3358-445F-A6B9-35D6430E3C69}" srcOrd="0" destOrd="0" presId="urn:microsoft.com/office/officeart/2018/2/layout/IconLabelList"/>
    <dgm:cxn modelId="{FD5EBFB9-C5F0-49AB-8961-E8E2FE23E270}" type="presParOf" srcId="{AE619D8F-096E-46F1-9F0B-70C1F2F621A1}" destId="{37BB1C78-DC17-48C8-A493-14DAB5FF1FE6}" srcOrd="1" destOrd="0" presId="urn:microsoft.com/office/officeart/2018/2/layout/IconLabelList"/>
    <dgm:cxn modelId="{91A5F1B9-C3C4-4744-94E3-F519322F7E44}" type="presParOf" srcId="{AE619D8F-096E-46F1-9F0B-70C1F2F621A1}" destId="{CF3BD6EE-1F5A-4886-8534-7C3EBA37143C}" srcOrd="2" destOrd="0" presId="urn:microsoft.com/office/officeart/2018/2/layout/IconLabelList"/>
    <dgm:cxn modelId="{E48D3CEA-189E-4F7A-AED4-0F082C53765C}" type="presParOf" srcId="{3476B217-0EDA-4693-8C30-3A49E488615B}" destId="{446C25CD-F3FC-4F72-AEED-CFFE601BE4AB}" srcOrd="1" destOrd="0" presId="urn:microsoft.com/office/officeart/2018/2/layout/IconLabelList"/>
    <dgm:cxn modelId="{D6EF269D-0517-45B7-9D2D-2E7E052552E8}" type="presParOf" srcId="{3476B217-0EDA-4693-8C30-3A49E488615B}" destId="{ADB1C118-FAF8-4C06-BBFF-2A47190F4397}" srcOrd="2" destOrd="0" presId="urn:microsoft.com/office/officeart/2018/2/layout/IconLabelList"/>
    <dgm:cxn modelId="{4776AA8D-036C-44EF-9D51-1ECD3244FDA6}" type="presParOf" srcId="{ADB1C118-FAF8-4C06-BBFF-2A47190F4397}" destId="{BAADC6E2-44AA-4886-AF6D-5BB7F301D4A0}" srcOrd="0" destOrd="0" presId="urn:microsoft.com/office/officeart/2018/2/layout/IconLabelList"/>
    <dgm:cxn modelId="{7F386465-1958-4912-AD73-B86F67131648}" type="presParOf" srcId="{ADB1C118-FAF8-4C06-BBFF-2A47190F4397}" destId="{1CB25243-21AE-4C47-9D07-0D0007D14C4F}" srcOrd="1" destOrd="0" presId="urn:microsoft.com/office/officeart/2018/2/layout/IconLabelList"/>
    <dgm:cxn modelId="{CBD515CD-B665-40D2-B27B-1D4A6F6FDDDC}" type="presParOf" srcId="{ADB1C118-FAF8-4C06-BBFF-2A47190F4397}" destId="{68D89426-A07B-4522-8C89-5016373126CF}" srcOrd="2" destOrd="0" presId="urn:microsoft.com/office/officeart/2018/2/layout/IconLabelList"/>
    <dgm:cxn modelId="{FBA01886-BFC3-4495-9BAE-67E1DA8BC2DB}" type="presParOf" srcId="{3476B217-0EDA-4693-8C30-3A49E488615B}" destId="{C8BC170D-274B-4962-A5CC-9E4DF24ED153}" srcOrd="3" destOrd="0" presId="urn:microsoft.com/office/officeart/2018/2/layout/IconLabelList"/>
    <dgm:cxn modelId="{91E4F0E1-DE36-403C-8A30-BD22A618E253}" type="presParOf" srcId="{3476B217-0EDA-4693-8C30-3A49E488615B}" destId="{7B98B60C-B369-4108-95DD-D5B132FA36B3}" srcOrd="4" destOrd="0" presId="urn:microsoft.com/office/officeart/2018/2/layout/IconLabelList"/>
    <dgm:cxn modelId="{4AC35C45-32FF-4009-8DBA-A0FE2B16B5AC}" type="presParOf" srcId="{7B98B60C-B369-4108-95DD-D5B132FA36B3}" destId="{CB542C2D-2026-481E-8815-429219876ADB}" srcOrd="0" destOrd="0" presId="urn:microsoft.com/office/officeart/2018/2/layout/IconLabelList"/>
    <dgm:cxn modelId="{226244DD-6B5A-4E9F-90F2-0A21C55E45E3}" type="presParOf" srcId="{7B98B60C-B369-4108-95DD-D5B132FA36B3}" destId="{B83FBDAA-2C4F-40E6-82B4-74A9FC126EAA}" srcOrd="1" destOrd="0" presId="urn:microsoft.com/office/officeart/2018/2/layout/IconLabelList"/>
    <dgm:cxn modelId="{0B85BC0E-758E-4AAF-890A-ACEA05923D73}" type="presParOf" srcId="{7B98B60C-B369-4108-95DD-D5B132FA36B3}" destId="{94CE6272-9962-4C57-99CE-55D51F9777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5A4E1-EA46-4DDE-9DA6-1282569A743F}">
      <dsp:nvSpPr>
        <dsp:cNvPr id="0" name=""/>
        <dsp:cNvSpPr/>
      </dsp:nvSpPr>
      <dsp:spPr>
        <a:xfrm>
          <a:off x="1375475" y="703453"/>
          <a:ext cx="1472170" cy="1472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B1D93-49B8-46A3-9A18-152A1AA309B3}">
      <dsp:nvSpPr>
        <dsp:cNvPr id="0" name=""/>
        <dsp:cNvSpPr/>
      </dsp:nvSpPr>
      <dsp:spPr>
        <a:xfrm>
          <a:off x="8460" y="2311353"/>
          <a:ext cx="4206200" cy="967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600" kern="1200" dirty="0" err="1"/>
            <a:t>Veritabanı</a:t>
          </a:r>
          <a:r>
            <a:rPr lang="tr-TR" sz="1600" kern="1200" dirty="0"/>
            <a:t>; uygulamalarımızda , web sitelerimizde veya en genel anlamda programlarımızda gerekli olan bilgileri depoladığımız bir yapıdır. </a:t>
          </a:r>
          <a:endParaRPr lang="en-US" sz="1600" kern="1200" dirty="0"/>
        </a:p>
      </dsp:txBody>
      <dsp:txXfrm>
        <a:off x="8460" y="2311353"/>
        <a:ext cx="4206200" cy="967056"/>
      </dsp:txXfrm>
    </dsp:sp>
    <dsp:sp modelId="{44EBD4DC-6B48-4FCF-812E-FF6B61972875}">
      <dsp:nvSpPr>
        <dsp:cNvPr id="0" name=""/>
        <dsp:cNvSpPr/>
      </dsp:nvSpPr>
      <dsp:spPr>
        <a:xfrm>
          <a:off x="8460" y="3341540"/>
          <a:ext cx="4206200" cy="518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BAF96-A4F3-4790-B1DF-F8FBB9D93CA7}">
      <dsp:nvSpPr>
        <dsp:cNvPr id="0" name=""/>
        <dsp:cNvSpPr/>
      </dsp:nvSpPr>
      <dsp:spPr>
        <a:xfrm>
          <a:off x="6900782" y="585469"/>
          <a:ext cx="1472170" cy="1472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D3E4-5E58-43DA-9077-2374FFBDA26A}">
      <dsp:nvSpPr>
        <dsp:cNvPr id="0" name=""/>
        <dsp:cNvSpPr/>
      </dsp:nvSpPr>
      <dsp:spPr>
        <a:xfrm>
          <a:off x="5533767" y="2193370"/>
          <a:ext cx="4206200" cy="967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500" kern="1200" dirty="0"/>
            <a:t>Örneğin , üye olduğumuz bir platformun kullanıcıları, gönderileri tuttuğu </a:t>
          </a:r>
          <a:r>
            <a:rPr lang="tr-TR" sz="1500" kern="1200" dirty="0" err="1"/>
            <a:t>veritabanları</a:t>
          </a:r>
          <a:r>
            <a:rPr lang="tr-TR" sz="1500" kern="1200" dirty="0"/>
            <a:t> gibi. Günümüzde kullanılan bazı </a:t>
          </a:r>
          <a:r>
            <a:rPr lang="tr-TR" sz="1500" kern="1200" dirty="0" err="1"/>
            <a:t>veritabanı</a:t>
          </a:r>
          <a:r>
            <a:rPr lang="tr-TR" sz="1500" kern="1200" dirty="0"/>
            <a:t> türleri şunlardır;</a:t>
          </a:r>
          <a:endParaRPr lang="en-US" sz="1500" kern="1200" dirty="0"/>
        </a:p>
      </dsp:txBody>
      <dsp:txXfrm>
        <a:off x="5533767" y="2193370"/>
        <a:ext cx="4206200" cy="967056"/>
      </dsp:txXfrm>
    </dsp:sp>
    <dsp:sp modelId="{F67EB738-6A99-4B41-A8D5-2B8CAEAC5607}">
      <dsp:nvSpPr>
        <dsp:cNvPr id="0" name=""/>
        <dsp:cNvSpPr/>
      </dsp:nvSpPr>
      <dsp:spPr>
        <a:xfrm>
          <a:off x="4950746" y="3153273"/>
          <a:ext cx="5372243" cy="99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 err="1">
              <a:solidFill>
                <a:srgbClr val="46B2B5"/>
              </a:solidFill>
            </a:rPr>
            <a:t>Relational</a:t>
          </a:r>
          <a:r>
            <a:rPr lang="tr-TR" sz="1600" b="1" kern="1200" dirty="0">
              <a:solidFill>
                <a:srgbClr val="46B2B5"/>
              </a:solidFill>
            </a:rPr>
            <a:t> Database (İlişkisel </a:t>
          </a:r>
          <a:r>
            <a:rPr lang="tr-TR" sz="1600" b="1" kern="1200" dirty="0" err="1">
              <a:solidFill>
                <a:srgbClr val="46B2B5"/>
              </a:solidFill>
            </a:rPr>
            <a:t>Veritabanları</a:t>
          </a:r>
          <a:r>
            <a:rPr lang="tr-TR" sz="1600" b="1" kern="1200" dirty="0">
              <a:solidFill>
                <a:srgbClr val="46B2B5"/>
              </a:solidFill>
            </a:rPr>
            <a:t>) 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Tablolardan oluşur.  </a:t>
          </a:r>
          <a:r>
            <a:rPr lang="tr-TR" sz="1600" kern="1200" dirty="0" err="1"/>
            <a:t>Mysql</a:t>
          </a:r>
          <a:r>
            <a:rPr lang="tr-TR" sz="1600" kern="1200" dirty="0"/>
            <a:t>, </a:t>
          </a:r>
          <a:r>
            <a:rPr lang="tr-TR" sz="1600" kern="1200" dirty="0" err="1"/>
            <a:t>Sqlite</a:t>
          </a:r>
          <a:r>
            <a:rPr lang="tr-TR" sz="1600" kern="1200" dirty="0"/>
            <a:t> vs.</a:t>
          </a:r>
          <a:endParaRPr lang="en-US" sz="16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 err="1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DocumentBased</a:t>
          </a:r>
          <a:r>
            <a:rPr lang="tr-TR" sz="1600" b="1" kern="1200" dirty="0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 Database (Doküman </a:t>
          </a:r>
          <a:r>
            <a:rPr lang="tr-TR" sz="1600" b="1" kern="1200" dirty="0" err="1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Veritabanları</a:t>
          </a:r>
          <a:r>
            <a:rPr lang="tr-TR" sz="1600" b="1" kern="1200" dirty="0">
              <a:solidFill>
                <a:srgbClr val="46B2B5"/>
              </a:solidFill>
              <a:latin typeface="Gill Sans MT" panose="020B0502020104020203"/>
              <a:ea typeface="+mn-ea"/>
              <a:cs typeface="+mn-cs"/>
            </a:rPr>
            <a:t>)  :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Dokümanlardan oluşur.  </a:t>
          </a:r>
          <a:r>
            <a:rPr lang="tr-TR" sz="1600" kern="1200" dirty="0" err="1"/>
            <a:t>MongoDb</a:t>
          </a:r>
          <a:r>
            <a:rPr lang="tr-TR" sz="1600" kern="1200" dirty="0"/>
            <a:t>, </a:t>
          </a:r>
          <a:r>
            <a:rPr lang="tr-TR" sz="1600" kern="1200" dirty="0" err="1"/>
            <a:t>Azure</a:t>
          </a:r>
          <a:r>
            <a:rPr lang="tr-TR" sz="1600" kern="1200" dirty="0"/>
            <a:t> </a:t>
          </a:r>
          <a:r>
            <a:rPr lang="tr-TR" sz="1600" kern="1200" dirty="0" err="1"/>
            <a:t>DocumentDb</a:t>
          </a:r>
          <a:endParaRPr lang="en-US" sz="1600" kern="1200" dirty="0"/>
        </a:p>
      </dsp:txBody>
      <dsp:txXfrm>
        <a:off x="4950746" y="3153273"/>
        <a:ext cx="5372243" cy="990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34A67-3358-445F-A6B9-35D6430E3C69}">
      <dsp:nvSpPr>
        <dsp:cNvPr id="0" name=""/>
        <dsp:cNvSpPr/>
      </dsp:nvSpPr>
      <dsp:spPr>
        <a:xfrm>
          <a:off x="1103191" y="487407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BD6EE-1F5A-4886-8534-7C3EBA37143C}">
      <dsp:nvSpPr>
        <dsp:cNvPr id="0" name=""/>
        <dsp:cNvSpPr/>
      </dsp:nvSpPr>
      <dsp:spPr>
        <a:xfrm>
          <a:off x="320161" y="2161692"/>
          <a:ext cx="284738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Sqlite</a:t>
          </a:r>
          <a:r>
            <a:rPr lang="tr-TR" sz="1400" kern="1200" dirty="0"/>
            <a:t> </a:t>
          </a:r>
          <a:r>
            <a:rPr lang="tr-TR" sz="1400" kern="1200" dirty="0" err="1"/>
            <a:t>veritabanı</a:t>
          </a:r>
          <a:r>
            <a:rPr lang="tr-TR" sz="1400" kern="1200" dirty="0"/>
            <a:t> diğer </a:t>
          </a:r>
          <a:r>
            <a:rPr lang="tr-TR" sz="1400" kern="1200" dirty="0" err="1"/>
            <a:t>veritabanları</a:t>
          </a:r>
          <a:r>
            <a:rPr lang="tr-TR" sz="1400" kern="1200" dirty="0"/>
            <a:t> gibi sunucu kurmamızı gerektirmez, yani sunucusuz bir </a:t>
          </a:r>
          <a:r>
            <a:rPr lang="tr-TR" sz="1400" kern="1200" dirty="0" err="1"/>
            <a:t>veritabanıdır</a:t>
          </a:r>
          <a:r>
            <a:rPr lang="tr-TR" sz="1400" kern="1200" dirty="0"/>
            <a:t>. Bu anlamda herhangi bir programımızın yanına direk olarak kurulabilir. </a:t>
          </a:r>
          <a:endParaRPr lang="en-US" sz="1400" kern="1200" dirty="0"/>
        </a:p>
      </dsp:txBody>
      <dsp:txXfrm>
        <a:off x="320161" y="2161692"/>
        <a:ext cx="2847381" cy="945000"/>
      </dsp:txXfrm>
    </dsp:sp>
    <dsp:sp modelId="{BAADC6E2-44AA-4886-AF6D-5BB7F301D4A0}">
      <dsp:nvSpPr>
        <dsp:cNvPr id="0" name=""/>
        <dsp:cNvSpPr/>
      </dsp:nvSpPr>
      <dsp:spPr>
        <a:xfrm>
          <a:off x="4448864" y="487407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89426-A07B-4522-8C89-5016373126CF}">
      <dsp:nvSpPr>
        <dsp:cNvPr id="0" name=""/>
        <dsp:cNvSpPr/>
      </dsp:nvSpPr>
      <dsp:spPr>
        <a:xfrm>
          <a:off x="3665834" y="2161692"/>
          <a:ext cx="284738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İlişkisel veritabanları tablo işlemlerini </a:t>
          </a:r>
          <a:r>
            <a:rPr lang="tr-TR" sz="1400" b="1" kern="1200"/>
            <a:t>SQL(Structured Query Language)</a:t>
          </a:r>
          <a:r>
            <a:rPr lang="tr-TR" sz="1400" kern="1200"/>
            <a:t> adında bir sorgulama diliyle gerçekleştirir. </a:t>
          </a:r>
          <a:endParaRPr lang="en-US" sz="1400" kern="1200"/>
        </a:p>
      </dsp:txBody>
      <dsp:txXfrm>
        <a:off x="3665834" y="2161692"/>
        <a:ext cx="2847381" cy="945000"/>
      </dsp:txXfrm>
    </dsp:sp>
    <dsp:sp modelId="{CB542C2D-2026-481E-8815-429219876ADB}">
      <dsp:nvSpPr>
        <dsp:cNvPr id="0" name=""/>
        <dsp:cNvSpPr/>
      </dsp:nvSpPr>
      <dsp:spPr>
        <a:xfrm>
          <a:off x="7794537" y="487407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E6272-9962-4C57-99CE-55D51F9777CD}">
      <dsp:nvSpPr>
        <dsp:cNvPr id="0" name=""/>
        <dsp:cNvSpPr/>
      </dsp:nvSpPr>
      <dsp:spPr>
        <a:xfrm>
          <a:off x="7011507" y="2161692"/>
          <a:ext cx="284738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Sql</a:t>
          </a:r>
          <a:r>
            <a:rPr lang="tr-TR" sz="1400" kern="1200" dirty="0"/>
            <a:t> dilini incelemek isterseniz şu siteye bakabilirsiniz :</a:t>
          </a:r>
          <a:r>
            <a:rPr lang="tr-TR" sz="1400" u="sng" kern="1200" dirty="0" err="1">
              <a:hlinkClick xmlns:r="http://schemas.openxmlformats.org/officeDocument/2006/relationships" r:id="rId7"/>
            </a:rPr>
            <a:t>https</a:t>
          </a:r>
          <a:r>
            <a:rPr lang="tr-TR" sz="1400" u="sng" kern="1200" dirty="0">
              <a:hlinkClick xmlns:r="http://schemas.openxmlformats.org/officeDocument/2006/relationships" r:id="rId7"/>
            </a:rPr>
            <a:t>://www.w3schools.com/SQL/deFault.asp</a:t>
          </a:r>
          <a:endParaRPr lang="en-US" sz="1400" kern="1200" dirty="0"/>
        </a:p>
      </dsp:txBody>
      <dsp:txXfrm>
        <a:off x="7011507" y="2161692"/>
        <a:ext cx="2847381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7CEC5-AA1C-49A4-9488-DCEF1D9C1E7F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69C5-4D11-4599-B80B-FE08D78DCF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46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Buradaki tabloda , </a:t>
            </a:r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İsim,Yazar,Yayınevi,Sayfa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Sayısı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gibi özellikler bizim tablomuzun 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özellikleridir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ve her bir satırda herhangi bir kitabın özellikleri saklanır. Tabloları tıpkı bir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dosyası gibi düşünebilirsiniz.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A69C5-4D11-4599-B80B-FE08D78DCFD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70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A69C5-4D11-4599-B80B-FE08D78DCFD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94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Resim 8" descr="işaret, açık hava, şişe, oturma içeren bir resim&#10;&#10;Açıklama otomatik olarak oluşturuldu">
            <a:extLst>
              <a:ext uri="{FF2B5EF4-FFF2-40B4-BE49-F238E27FC236}">
                <a16:creationId xmlns:a16="http://schemas.microsoft.com/office/drawing/2014/main" id="{A2BCC35E-8222-4196-8F60-903E234BB2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057" y="81593"/>
            <a:ext cx="1262796" cy="12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92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325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26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Resim 9" descr="işaret, açık hava, şişe, oturma içeren bir resim&#10;&#10;Açıklama otomatik olarak oluşturuldu">
            <a:extLst>
              <a:ext uri="{FF2B5EF4-FFF2-40B4-BE49-F238E27FC236}">
                <a16:creationId xmlns:a16="http://schemas.microsoft.com/office/drawing/2014/main" id="{AC681D74-2D21-43D6-BCEA-6F1BD3884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057" y="81593"/>
            <a:ext cx="1262796" cy="12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3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91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260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9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35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29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5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AFBFCD-95D2-47FF-8822-537416790917}" type="datetimeFigureOut">
              <a:rPr lang="tr-TR" smtClean="0"/>
              <a:t>30.03.2020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0E4D76-4C41-4ADB-AF50-FC77E95D0AD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Resim 7" descr="işaret, açık hava, şişe, oturma içeren bir resim&#10;&#10;Açıklama otomatik olarak oluşturuldu">
            <a:extLst>
              <a:ext uri="{FF2B5EF4-FFF2-40B4-BE49-F238E27FC236}">
                <a16:creationId xmlns:a16="http://schemas.microsoft.com/office/drawing/2014/main" id="{E7896765-A863-42BD-B2D0-3AA3BDD67F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057" y="81593"/>
            <a:ext cx="1262796" cy="12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4DCB529-2FB6-4CC8-B9AA-DE1F32E43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tr-TR" sz="7400"/>
              <a:t>Sqlite Veritabanı </a:t>
            </a:r>
            <a:br>
              <a:rPr lang="tr-TR" sz="7400"/>
            </a:br>
            <a:r>
              <a:rPr lang="tr-TR" sz="7400"/>
              <a:t>ve </a:t>
            </a:r>
            <a:br>
              <a:rPr lang="tr-TR" sz="7400"/>
            </a:br>
            <a:r>
              <a:rPr lang="tr-TR" sz="7400"/>
              <a:t>Tablo Oluşturma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9D102F-2F9C-4461-B3F7-86968DC70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tr-TR" sz="1800">
                <a:solidFill>
                  <a:srgbClr val="2A1A00"/>
                </a:solidFill>
              </a:rPr>
              <a:t>Gözde Mihran Altınsoy</a:t>
            </a:r>
          </a:p>
        </p:txBody>
      </p:sp>
      <p:pic>
        <p:nvPicPr>
          <p:cNvPr id="6" name="Resim 5" descr="işaret, açık hava, şişe, oturma içeren bir resim&#10;&#10;Açıklama otomatik olarak oluşturuldu">
            <a:extLst>
              <a:ext uri="{FF2B5EF4-FFF2-40B4-BE49-F238E27FC236}">
                <a16:creationId xmlns:a16="http://schemas.microsoft.com/office/drawing/2014/main" id="{93A2F85F-08E0-43DF-9B2B-40F672B1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057" y="81593"/>
            <a:ext cx="1262796" cy="12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8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79DCC0-0B23-42BF-A53E-4C009904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Kitaplık Tablosu oluşturma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ECBD78F-A9EB-4E75-87F2-892B083D3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718" y="2232611"/>
            <a:ext cx="10224108" cy="30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1532F8-80A6-4E60-94BA-66ECE11C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89" y="380242"/>
            <a:ext cx="7260861" cy="1492132"/>
          </a:xfrm>
        </p:spPr>
        <p:txBody>
          <a:bodyPr>
            <a:normAutofit/>
          </a:bodyPr>
          <a:lstStyle/>
          <a:p>
            <a:r>
              <a:rPr lang="tr-TR" b="1" dirty="0"/>
              <a:t>kitaplık</a:t>
            </a:r>
            <a:r>
              <a:rPr lang="tr-TR" dirty="0"/>
              <a:t>  tablomuza veri eklemek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2ED28C-9640-4144-8302-22833601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578" y="288416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tr-TR" b="1" i="1" dirty="0"/>
              <a:t>INSERT INTO kitaplık VALUES('İstanbul </a:t>
            </a:r>
            <a:r>
              <a:rPr lang="tr-TR" b="1" i="1" dirty="0" err="1"/>
              <a:t>Hatırası','Ahmet</a:t>
            </a:r>
            <a:r>
              <a:rPr lang="tr-TR" b="1" i="1" dirty="0"/>
              <a:t> Ümit','Everest',561)</a:t>
            </a:r>
            <a:endParaRPr lang="tr-TR" dirty="0"/>
          </a:p>
          <a:p>
            <a:pPr marL="0" indent="0">
              <a:buNone/>
            </a:pPr>
            <a:r>
              <a:rPr lang="tr-TR" b="1" i="1" dirty="0"/>
              <a:t>Not : SQL Sorguları büyük veya küçük harfle de yazılabilir. Örnek olarak</a:t>
            </a:r>
            <a:endParaRPr lang="tr-TR" dirty="0"/>
          </a:p>
          <a:p>
            <a:pPr marL="0" indent="0">
              <a:buNone/>
            </a:pPr>
            <a:r>
              <a:rPr lang="tr-TR" b="1" i="1" dirty="0"/>
              <a:t>insert </a:t>
            </a:r>
            <a:r>
              <a:rPr lang="tr-TR" b="1" i="1" dirty="0" err="1"/>
              <a:t>into</a:t>
            </a:r>
            <a:r>
              <a:rPr lang="tr-TR" b="1" i="1" dirty="0"/>
              <a:t> kitaplık </a:t>
            </a:r>
            <a:r>
              <a:rPr lang="tr-TR" b="1" i="1" dirty="0" err="1"/>
              <a:t>values</a:t>
            </a:r>
            <a:r>
              <a:rPr lang="tr-TR" b="1" i="1" dirty="0"/>
              <a:t> ('İstanbul </a:t>
            </a:r>
            <a:r>
              <a:rPr lang="tr-TR" b="1" i="1" dirty="0" err="1"/>
              <a:t>Hatırası','Ahmet</a:t>
            </a:r>
            <a:r>
              <a:rPr lang="tr-TR" b="1" i="1" dirty="0"/>
              <a:t> Ümit','Everest',561)</a:t>
            </a:r>
            <a:endParaRPr lang="tr-TR" dirty="0"/>
          </a:p>
          <a:p>
            <a:pPr marL="0" indent="0">
              <a:buNone/>
            </a:pPr>
            <a:r>
              <a:rPr lang="tr-TR" b="1" i="1" dirty="0" err="1"/>
              <a:t>Insert</a:t>
            </a:r>
            <a:r>
              <a:rPr lang="tr-TR" b="1" i="1" dirty="0"/>
              <a:t> </a:t>
            </a:r>
            <a:r>
              <a:rPr lang="tr-TR" b="1" i="1" dirty="0" err="1"/>
              <a:t>Into</a:t>
            </a:r>
            <a:r>
              <a:rPr lang="tr-TR" b="1" i="1" dirty="0"/>
              <a:t> kitaplık </a:t>
            </a:r>
            <a:r>
              <a:rPr lang="tr-TR" b="1" i="1" dirty="0" err="1"/>
              <a:t>Values</a:t>
            </a:r>
            <a:r>
              <a:rPr lang="tr-TR" b="1" i="1" dirty="0"/>
              <a:t> ('İstanbul </a:t>
            </a:r>
            <a:r>
              <a:rPr lang="tr-TR" b="1" i="1" dirty="0" err="1"/>
              <a:t>Hatırası','Ahmet</a:t>
            </a:r>
            <a:r>
              <a:rPr lang="tr-TR" b="1" i="1" dirty="0"/>
              <a:t> Ümit','Everest',561)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469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60DEB87-01E2-462E-B76D-AA60960C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kodlarımız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3F18A9E-93D9-427F-8B0E-2AFE099C8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25" y="2721304"/>
            <a:ext cx="10838159" cy="27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C56BC1-F980-432C-961D-6D0CA2B5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71" y="248235"/>
            <a:ext cx="9070611" cy="1492132"/>
          </a:xfrm>
        </p:spPr>
        <p:txBody>
          <a:bodyPr/>
          <a:lstStyle/>
          <a:p>
            <a:r>
              <a:rPr lang="tr-TR" dirty="0"/>
              <a:t>Kullanıcıdan aldığımız değerleri tablomuza eklemek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988FE4E-BACB-4096-92EE-5DF179C95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71" y="2225228"/>
            <a:ext cx="10762870" cy="414791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723AD585-F965-4E63-9653-2DBDD3985015}"/>
              </a:ext>
            </a:extLst>
          </p:cNvPr>
          <p:cNvSpPr/>
          <p:nvPr/>
        </p:nvSpPr>
        <p:spPr>
          <a:xfrm>
            <a:off x="1251678" y="6211669"/>
            <a:ext cx="10762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? işaretlerinin her birinin yerine fonksiyona değer olarak gönderdiğimiz isim , yazar, yayınevi ve sayfa sayısı bilgileri gidiyor ve tablomuza bu şekilde veri ekleyebiliyoruz. </a:t>
            </a:r>
          </a:p>
        </p:txBody>
      </p:sp>
    </p:spTree>
    <p:extLst>
      <p:ext uri="{BB962C8B-B14F-4D97-AF65-F5344CB8AC3E}">
        <p14:creationId xmlns:p14="http://schemas.microsoft.com/office/powerpoint/2010/main" val="277957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260FBC-A12E-405D-A3EE-75695D8C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Tablodaki Verileri Çekme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DB4EE4-25EF-4C51-9F2B-E97DCBEB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05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Tablodan veri çekmek için şu </a:t>
            </a:r>
            <a:r>
              <a:rPr lang="tr-TR" sz="2800" b="1" dirty="0"/>
              <a:t>SQL</a:t>
            </a:r>
            <a:r>
              <a:rPr lang="tr-TR" sz="2800" dirty="0"/>
              <a:t> sorgularını kullanacağız.</a:t>
            </a:r>
          </a:p>
          <a:p>
            <a:pPr marL="0" indent="0">
              <a:buNone/>
            </a:pPr>
            <a:r>
              <a:rPr lang="tr-TR" sz="2800" b="1" dirty="0"/>
              <a:t>Select * </a:t>
            </a:r>
            <a:r>
              <a:rPr lang="tr-TR" sz="2800" b="1" dirty="0" err="1"/>
              <a:t>From</a:t>
            </a:r>
            <a:r>
              <a:rPr lang="tr-TR" sz="2800" b="1" dirty="0"/>
              <a:t> kitaplık</a:t>
            </a:r>
            <a:r>
              <a:rPr lang="tr-TR" sz="2800" dirty="0"/>
              <a:t> - Tablodaki tüm bilgileri almamızı sağlar.</a:t>
            </a:r>
          </a:p>
          <a:p>
            <a:pPr marL="0" indent="0">
              <a:buNone/>
            </a:pPr>
            <a:r>
              <a:rPr lang="tr-TR" sz="2800" b="1" dirty="0"/>
              <a:t>Select </a:t>
            </a:r>
            <a:r>
              <a:rPr lang="tr-TR" sz="2800" b="1" dirty="0" err="1"/>
              <a:t>İsim,Yazar</a:t>
            </a:r>
            <a:r>
              <a:rPr lang="tr-TR" sz="2800" b="1" dirty="0"/>
              <a:t> </a:t>
            </a:r>
            <a:r>
              <a:rPr lang="tr-TR" sz="2800" b="1" dirty="0" err="1"/>
              <a:t>From</a:t>
            </a:r>
            <a:r>
              <a:rPr lang="tr-TR" sz="2800" b="1" dirty="0"/>
              <a:t> kitaplık</a:t>
            </a:r>
            <a:r>
              <a:rPr lang="tr-TR" sz="2800" dirty="0"/>
              <a:t> Tablodaki tüm bilgileri sadece İsim ve Yazar özelliklerini almamızı sağlar.</a:t>
            </a:r>
          </a:p>
          <a:p>
            <a:pPr marL="0" indent="0">
              <a:buNone/>
            </a:pPr>
            <a:r>
              <a:rPr lang="tr-TR" sz="2800" b="1" dirty="0"/>
              <a:t>Select * </a:t>
            </a:r>
            <a:r>
              <a:rPr lang="tr-TR" sz="2800" b="1" dirty="0" err="1"/>
              <a:t>From</a:t>
            </a:r>
            <a:r>
              <a:rPr lang="tr-TR" sz="2800" b="1" dirty="0"/>
              <a:t> kitaplık </a:t>
            </a:r>
            <a:r>
              <a:rPr lang="tr-TR" sz="2800" b="1" dirty="0" err="1"/>
              <a:t>where</a:t>
            </a:r>
            <a:r>
              <a:rPr lang="tr-TR" sz="2800" b="1" dirty="0"/>
              <a:t> Yayınevi = 'Everest'</a:t>
            </a:r>
            <a:r>
              <a:rPr lang="tr-TR" sz="2800" dirty="0"/>
              <a:t> Sadece Yayınevi özelliği Everest olanları alır.</a:t>
            </a:r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5276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3163C5-A097-458C-AB34-34C49E9E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KODLARIMIZ </a:t>
            </a:r>
            <a:br>
              <a:rPr lang="tr-TR" dirty="0"/>
            </a:br>
            <a:r>
              <a:rPr lang="tr-TR" dirty="0"/>
              <a:t>1.SORGUMUZ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4EA5DC0-6B06-4D21-B986-269269F0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378" y="1874517"/>
            <a:ext cx="10550970" cy="38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4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3163C5-A097-458C-AB34-34C49E9E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KODLARIMIZ</a:t>
            </a:r>
            <a:br>
              <a:rPr lang="tr-TR" dirty="0"/>
            </a:br>
            <a:r>
              <a:rPr lang="tr-TR" dirty="0"/>
              <a:t>2.SORGUMUZ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FEC2996-1A3B-47CE-B6E7-EC7134EA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10447396" cy="42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3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3163C5-A097-458C-AB34-34C49E9E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KODLARIMIZ</a:t>
            </a:r>
            <a:br>
              <a:rPr lang="tr-TR" dirty="0"/>
            </a:br>
            <a:r>
              <a:rPr lang="tr-TR" dirty="0"/>
              <a:t>3.SORGUMUZ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42E758-6551-4A01-BC2E-7F82B9EA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17" y="1874517"/>
            <a:ext cx="9688644" cy="48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9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651DB0-E97F-474C-8085-28B6C23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835172" cy="1492132"/>
          </a:xfrm>
        </p:spPr>
        <p:txBody>
          <a:bodyPr>
            <a:normAutofit/>
          </a:bodyPr>
          <a:lstStyle/>
          <a:p>
            <a:r>
              <a:rPr lang="tr-TR" b="1" dirty="0"/>
              <a:t>Tablodaki Verileri Güncelleme ve Silme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6A395F-4553-48CC-B8E4-0544CA4E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Verileri Güncelleme</a:t>
            </a:r>
          </a:p>
          <a:p>
            <a:pPr marL="0" indent="0">
              <a:buNone/>
            </a:pPr>
            <a:r>
              <a:rPr lang="tr-TR" dirty="0"/>
              <a:t>Tablodaki verileri güncelleme için şöyle bir sorgu kullanabiliriz.</a:t>
            </a:r>
          </a:p>
          <a:p>
            <a:pPr marL="0" indent="0">
              <a:buNone/>
            </a:pPr>
            <a:r>
              <a:rPr lang="tr-TR" b="1" dirty="0"/>
              <a:t>Update kitaplık set  Yayınevi = 'Everest' </a:t>
            </a:r>
            <a:r>
              <a:rPr lang="tr-TR" b="1" dirty="0" err="1"/>
              <a:t>where</a:t>
            </a:r>
            <a:r>
              <a:rPr lang="tr-TR" b="1" dirty="0"/>
              <a:t> Yayınevi = 'Doğan Kitap’ </a:t>
            </a:r>
          </a:p>
          <a:p>
            <a:pPr marL="0" indent="0">
              <a:buNone/>
            </a:pPr>
            <a:r>
              <a:rPr lang="tr-TR" b="1" dirty="0"/>
              <a:t>-- Yayınevi 'Doğan Kitap' olan kitapların Yayınevi bilgilerini 'Everest' e günceller.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42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DF5CE-819D-419D-B810-D895AB9C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Verileri Güncelleme</a:t>
            </a:r>
            <a:br>
              <a:rPr lang="tr-TR" b="1" dirty="0"/>
            </a:br>
            <a:r>
              <a:rPr lang="tr-TR" b="1" dirty="0"/>
              <a:t>kodumuz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F3E06B6-717D-41AC-B740-4D665DCE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37" y="1874517"/>
            <a:ext cx="9361804" cy="48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1F2FFC-C175-4D50-86DB-80FE21F3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/>
              <a:t>Veritabanı nedir ?</a:t>
            </a:r>
            <a:endParaRPr lang="tr-TR" dirty="0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B4A1CE5B-404F-49F9-A8FD-495934E9E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29239"/>
              </p:ext>
            </p:extLst>
          </p:nvPr>
        </p:nvGraphicFramePr>
        <p:xfrm>
          <a:off x="1250950" y="2118732"/>
          <a:ext cx="10331450" cy="4563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76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651DB0-E97F-474C-8085-28B6C23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720872" cy="1492132"/>
          </a:xfrm>
        </p:spPr>
        <p:txBody>
          <a:bodyPr>
            <a:normAutofit/>
          </a:bodyPr>
          <a:lstStyle/>
          <a:p>
            <a:r>
              <a:rPr lang="tr-TR" b="1" dirty="0"/>
              <a:t>Tablodaki Verileri Güncelleme ve Silme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6A395F-4553-48CC-B8E4-0544CA4E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Verileri Silme</a:t>
            </a:r>
          </a:p>
          <a:p>
            <a:pPr marL="0" indent="0">
              <a:buNone/>
            </a:pPr>
            <a:r>
              <a:rPr lang="tr-TR" dirty="0"/>
              <a:t>Tablodaki verileri silme için şöyle bir sorgu kullanabiliriz.</a:t>
            </a:r>
          </a:p>
          <a:p>
            <a:pPr marL="0" indent="0">
              <a:buNone/>
            </a:pPr>
            <a:r>
              <a:rPr lang="tr-TR" b="1" dirty="0" err="1"/>
              <a:t>Delete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kitaplık </a:t>
            </a:r>
            <a:r>
              <a:rPr lang="tr-TR" b="1" dirty="0" err="1"/>
              <a:t>where</a:t>
            </a:r>
            <a:r>
              <a:rPr lang="tr-TR" b="1" dirty="0"/>
              <a:t> Yazar = 'Ahmet Ümit’ </a:t>
            </a:r>
          </a:p>
          <a:p>
            <a:pPr marL="0" indent="0">
              <a:buNone/>
            </a:pPr>
            <a:r>
              <a:rPr lang="tr-TR" b="1" dirty="0"/>
              <a:t>-- Yazar özelliği 'Ahmet Ümit' olan kitapları tablodan siler.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616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A2FB3C-E403-4028-8FFA-486C8FBC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Verileri Silme</a:t>
            </a:r>
            <a:br>
              <a:rPr lang="tr-TR" b="1" dirty="0"/>
            </a:br>
            <a:r>
              <a:rPr lang="tr-TR" b="1" dirty="0"/>
              <a:t>kodumuz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850A2E6-6345-4BF5-9E20-24D9547B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7" y="2019299"/>
            <a:ext cx="9623151" cy="46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18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F597C2-9F21-4E5B-AE68-59DE3E31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8457930" cy="1492132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PROJE 1 - Şarkı projesi geliştirmeye çalışalım.</a:t>
            </a:r>
            <a:br>
              <a:rPr lang="tr-TR" b="1" dirty="0"/>
            </a:br>
            <a:r>
              <a:rPr lang="tr-TR" sz="4400" dirty="0"/>
              <a:t>ÖRNEK </a:t>
            </a:r>
            <a:r>
              <a:rPr lang="tr-TR" sz="4400" dirty="0" err="1"/>
              <a:t>Sqlite</a:t>
            </a:r>
            <a:r>
              <a:rPr lang="tr-TR" sz="4400" dirty="0"/>
              <a:t> </a:t>
            </a:r>
            <a:r>
              <a:rPr lang="tr-TR" sz="4400" dirty="0" err="1"/>
              <a:t>Veritabanı</a:t>
            </a:r>
            <a:endParaRPr lang="tr-TR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2467A8-70B7-4E15-A2F1-D291A36CC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013016"/>
            <a:ext cx="7620396" cy="3367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800" dirty="0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Örnek özellikler;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Şarkı İsmi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Sanatçı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Albüm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Prodüksiyon Şirketi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Şarkı Süresi (saniye olarak saklanabilir)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tr-TR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Çıkış Tarihi (yıl olarak saklanabilir)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AutoNum type="arabicPeriod"/>
            </a:pPr>
            <a:endParaRPr lang="tr-TR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533817F-73C1-4817-A0B5-7E785A12D375}"/>
              </a:ext>
            </a:extLst>
          </p:cNvPr>
          <p:cNvSpPr txBox="1"/>
          <p:nvPr/>
        </p:nvSpPr>
        <p:spPr>
          <a:xfrm>
            <a:off x="905983" y="5296217"/>
            <a:ext cx="11405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dosyasında aşağıdaki gibi kayıtlı olan verileri </a:t>
            </a:r>
            <a:r>
              <a:rPr lang="tr-TR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veritabanına</a:t>
            </a: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atayalım. Aynı şekilde </a:t>
            </a:r>
            <a:r>
              <a:rPr lang="tr-TR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veritabanından</a:t>
            </a: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aldığımız verileri dosyaya bu şekilde atamaya çalışalım.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Ör;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Selvi Boylum Al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Yazmalım,Jehan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Barbur,Evim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Neresi,Ada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Müzik,235,2017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Dön Bak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Dünyaya,Pinhani,İnandığın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Masallar,394,2006</a:t>
            </a: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24CAE7-1BCF-4782-9560-DFFE033FEE5D}"/>
              </a:ext>
            </a:extLst>
          </p:cNvPr>
          <p:cNvSpPr txBox="1"/>
          <p:nvPr/>
        </p:nvSpPr>
        <p:spPr>
          <a:xfrm>
            <a:off x="7521261" y="2710894"/>
            <a:ext cx="4971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Örnek </a:t>
            </a:r>
            <a:r>
              <a:rPr lang="tr-TR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Metodlar</a:t>
            </a: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Veritabanındaki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Toplam Şarkı Süresini Hesaplayan </a:t>
            </a:r>
            <a:r>
              <a:rPr lang="tr-TR" altLang="tr-T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Şarkı Ekle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Şarkı Sil</a:t>
            </a:r>
            <a:r>
              <a:rPr lang="tr-TR" altLang="tr-TR" sz="1600" dirty="0"/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AutoNum type="arabicPeriod"/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Şarkı Güncelleme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AutoNum type="arabicPeriod"/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Şarkı Adetini Yazdır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AutoNum type="arabicPeriod"/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Bütün Değerleri Listele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1727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F597C2-9F21-4E5B-AE68-59DE3E31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49" y="307776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PROJE 2 - Süpermarket Projesi geliştirmeye çalışalım.</a:t>
            </a:r>
            <a:br>
              <a:rPr lang="tr-TR" b="1" dirty="0"/>
            </a:br>
            <a:r>
              <a:rPr lang="tr-TR" sz="4400" dirty="0"/>
              <a:t>ÖRNEK </a:t>
            </a:r>
            <a:r>
              <a:rPr lang="tr-TR" sz="4400" dirty="0" err="1"/>
              <a:t>Sqlite</a:t>
            </a:r>
            <a:r>
              <a:rPr lang="tr-TR" sz="4400" dirty="0"/>
              <a:t> </a:t>
            </a:r>
            <a:r>
              <a:rPr lang="tr-TR" sz="4400" dirty="0" err="1"/>
              <a:t>Veritabanı</a:t>
            </a:r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2467A8-70B7-4E15-A2F1-D291A36CC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3429" y="1858359"/>
            <a:ext cx="11144249" cy="50294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Örnek özellikler; </a:t>
            </a:r>
            <a:endParaRPr lang="tr-TR" altLang="tr-T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indent="-1143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altLang="tr-T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Barkod</a:t>
            </a:r>
          </a:p>
          <a:p>
            <a:pPr marL="1143000" indent="-1143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Ürün Adı</a:t>
            </a:r>
          </a:p>
          <a:p>
            <a:pPr marL="1143000" indent="-1143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altLang="tr-T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Ürün Türü</a:t>
            </a:r>
            <a:endParaRPr kumimoji="0" lang="tr-TR" altLang="tr-T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indent="-1143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Miktar</a:t>
            </a:r>
          </a:p>
          <a:p>
            <a:pPr marL="1143000" indent="-1143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altLang="tr-T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Fiyat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dosyasında aşağıdaki gibi kayıtlı olan verileri </a:t>
            </a:r>
            <a:r>
              <a:rPr lang="tr-TR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veritabanına</a:t>
            </a: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atayalım. Aynı şekilde </a:t>
            </a:r>
            <a:r>
              <a:rPr lang="tr-TR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veritabanından</a:t>
            </a:r>
            <a:r>
              <a:rPr lang="tr-TR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aldığımız verileri dosyaya bu şekilde atamaya çalışalım.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Ör; 	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11111,Su,İçecek,1000,2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11112,Çikolata,Yiyecek,500,3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603190A-1BD3-44EC-BBAC-9FA056480B32}"/>
              </a:ext>
            </a:extLst>
          </p:cNvPr>
          <p:cNvSpPr txBox="1"/>
          <p:nvPr/>
        </p:nvSpPr>
        <p:spPr>
          <a:xfrm>
            <a:off x="5962917" y="2434108"/>
            <a:ext cx="2646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Örnek </a:t>
            </a:r>
            <a:r>
              <a:rPr lang="tr-TR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Metodlar</a:t>
            </a:r>
            <a:r>
              <a:rPr lang="tr-TR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tr-TR" altLang="tr-T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Ürün Ekle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Ürün Güncelle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Ürün Sil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Listele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2407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F14FC9-6BE4-40F0-83F0-D9151FD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tr-TR" sz="4000"/>
              <a:t>SQLıte veritabanı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073995-6BEB-47EA-85E5-408B597E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805" y="370195"/>
            <a:ext cx="6750653" cy="223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err="1"/>
              <a:t>Sqlite</a:t>
            </a:r>
            <a:r>
              <a:rPr lang="tr-TR" sz="2800" dirty="0"/>
              <a:t> ilişkisel bir </a:t>
            </a:r>
            <a:r>
              <a:rPr lang="tr-TR" sz="2800" dirty="0" err="1"/>
              <a:t>veritabanıdır</a:t>
            </a:r>
            <a:r>
              <a:rPr lang="tr-TR" sz="2800" dirty="0"/>
              <a:t> ve bu </a:t>
            </a:r>
            <a:r>
              <a:rPr lang="tr-TR" sz="2800" dirty="0" err="1"/>
              <a:t>veritabanı</a:t>
            </a:r>
            <a:r>
              <a:rPr lang="tr-TR" sz="2800" dirty="0"/>
              <a:t> tablolardan oluşur. Her bir tablo </a:t>
            </a:r>
            <a:r>
              <a:rPr lang="tr-TR" sz="2800" dirty="0" err="1"/>
              <a:t>veritabanında</a:t>
            </a:r>
            <a:r>
              <a:rPr lang="tr-TR" sz="2800" dirty="0"/>
              <a:t> belli gruplanmış verileri tutar. </a:t>
            </a:r>
          </a:p>
          <a:p>
            <a:pPr marL="0" indent="0">
              <a:buNone/>
            </a:pPr>
            <a:r>
              <a:rPr lang="tr-TR" sz="2800" dirty="0"/>
              <a:t>Örnek bir tablo yapısı şu şekildedir;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DF40CA7-B4E0-4623-ACEA-F91FA9D6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903352"/>
            <a:ext cx="10474969" cy="32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FA54BE-1907-457D-A9F1-30BC3157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 b="1" dirty="0" err="1"/>
              <a:t>Sqlite</a:t>
            </a:r>
            <a:r>
              <a:rPr lang="tr-TR" b="1" dirty="0"/>
              <a:t> </a:t>
            </a:r>
            <a:r>
              <a:rPr lang="tr-TR" b="1" dirty="0" err="1"/>
              <a:t>Veritabanı</a:t>
            </a:r>
            <a:endParaRPr lang="tr-TR" dirty="0"/>
          </a:p>
        </p:txBody>
      </p:sp>
      <p:graphicFrame>
        <p:nvGraphicFramePr>
          <p:cNvPr id="16" name="İçerik Yer Tutucusu 2">
            <a:extLst>
              <a:ext uri="{FF2B5EF4-FFF2-40B4-BE49-F238E27FC236}">
                <a16:creationId xmlns:a16="http://schemas.microsoft.com/office/drawing/2014/main" id="{593E905D-C9A0-4D64-832D-082F62EDE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8066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41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127E2B-1A23-4B87-A4C6-05549957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tr-TR" sz="4000"/>
              <a:t>Yazılım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12A4FB-E5EC-4FF5-BE79-5F34B0D0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901221" cy="394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Sqlite</a:t>
            </a:r>
            <a:r>
              <a:rPr lang="tr-TR" dirty="0"/>
              <a:t> </a:t>
            </a:r>
            <a:r>
              <a:rPr lang="tr-TR" dirty="0" err="1"/>
              <a:t>veritabanında</a:t>
            </a:r>
            <a:r>
              <a:rPr lang="tr-TR" dirty="0"/>
              <a:t> işlemler yaptıktan sonra </a:t>
            </a:r>
            <a:r>
              <a:rPr lang="tr-TR" dirty="0" err="1"/>
              <a:t>veritabanını</a:t>
            </a:r>
            <a:r>
              <a:rPr lang="tr-TR" dirty="0"/>
              <a:t> incelemek için kullanılabilecek yazılımını aşağıdaki linkten indirebilirsiniz:</a:t>
            </a:r>
          </a:p>
          <a:p>
            <a:pPr marL="0" indent="0">
              <a:buNone/>
            </a:pPr>
            <a:r>
              <a:rPr lang="tr-TR" u="sng" dirty="0">
                <a:hlinkClick r:id="rId2"/>
              </a:rPr>
              <a:t>http://sqlitebrowser.org/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0D0474-B4B6-4374-B7AD-80749370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122" y="828467"/>
            <a:ext cx="5995465" cy="52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B5F99D-D1C3-407B-AFD1-1395FA63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Sqlite</a:t>
            </a:r>
            <a:r>
              <a:rPr lang="tr-TR" b="1" dirty="0"/>
              <a:t> </a:t>
            </a:r>
            <a:r>
              <a:rPr lang="tr-TR" b="1" dirty="0" err="1"/>
              <a:t>Veritabanı</a:t>
            </a:r>
            <a:r>
              <a:rPr lang="tr-TR" b="1" dirty="0"/>
              <a:t> Oluşturma</a:t>
            </a:r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349C3-41C8-4644-9BA1-CAF644255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083632"/>
            <a:ext cx="9721122" cy="3398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sqlite3 - Modülümüzü dahil ediyoruz.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sqlite3.connect("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kütüphane.db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 -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kütüphane.db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veritabanını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oluşturup bağlanıyoruz.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Eğer öyle bir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veritabanı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varsa bağlanıyoruz. Bağlantıyı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isimli bir değişkene atıyoruz.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3. Database üzerinde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sorgularını çalıştırmak için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bir tane imleç oluşturuyoruz.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con.cursor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Veritabanı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işlemlerinin sonunda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con.close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ile bağlantımızı koparıyoruz.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40DD6C-9274-4F4C-A568-6AA717EA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Sqlite</a:t>
            </a:r>
            <a:r>
              <a:rPr lang="tr-TR" b="1" dirty="0"/>
              <a:t> </a:t>
            </a:r>
            <a:r>
              <a:rPr lang="tr-TR" b="1" dirty="0" err="1"/>
              <a:t>Veritabanı</a:t>
            </a:r>
            <a:r>
              <a:rPr lang="tr-TR" b="1" dirty="0"/>
              <a:t> Oluşturma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5F2EAEE-D972-4644-8043-14B1F799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334" y="2417900"/>
            <a:ext cx="9871332" cy="25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ADBBE74-0333-4C7B-BD67-A569DC42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Kitaplık Tablosu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36A046-6307-4356-BF8F-63D37BFF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Veritabanında</a:t>
            </a:r>
            <a:r>
              <a:rPr lang="tr-TR" dirty="0"/>
              <a:t> ***kitaplık*** isimli bir tablo oluşturmak için şu 2 sorgudan birini kullanabiliriz.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*** CREATE TABLE kitaplık (İsim TEXT, Yazar TEXT, Yayınevi TEXT , </a:t>
            </a:r>
            <a:r>
              <a:rPr lang="tr-TR" dirty="0" err="1"/>
              <a:t>Sayfa_Sayısı</a:t>
            </a:r>
            <a:r>
              <a:rPr lang="tr-TR" dirty="0"/>
              <a:t> INT) *** -  Bu sorgu kitaplık isimli bir tablo oluşturacak ve bu tablonun özellikleri İsim (TEXT --&gt; </a:t>
            </a:r>
            <a:r>
              <a:rPr lang="tr-TR" dirty="0" err="1"/>
              <a:t>String</a:t>
            </a:r>
            <a:r>
              <a:rPr lang="tr-TR" dirty="0"/>
              <a:t>),Yazar(TEXT --&gt; </a:t>
            </a:r>
            <a:r>
              <a:rPr lang="tr-TR" dirty="0" err="1"/>
              <a:t>String</a:t>
            </a:r>
            <a:r>
              <a:rPr lang="tr-TR" dirty="0"/>
              <a:t>),Yayınevi (TEXT ---&gt; </a:t>
            </a:r>
            <a:r>
              <a:rPr lang="tr-TR" dirty="0" err="1"/>
              <a:t>String</a:t>
            </a:r>
            <a:r>
              <a:rPr lang="tr-TR" dirty="0"/>
              <a:t>), </a:t>
            </a:r>
            <a:r>
              <a:rPr lang="tr-TR" dirty="0" err="1"/>
              <a:t>Sayfa_Sayısı</a:t>
            </a:r>
            <a:r>
              <a:rPr lang="tr-TR" dirty="0"/>
              <a:t>(INT --- </a:t>
            </a:r>
            <a:r>
              <a:rPr lang="tr-TR" dirty="0" err="1"/>
              <a:t>int</a:t>
            </a:r>
            <a:r>
              <a:rPr lang="tr-TR" dirty="0"/>
              <a:t>) olacak. Ancak bu sorguyu arda </a:t>
            </a:r>
            <a:r>
              <a:rPr lang="tr-TR" dirty="0" err="1"/>
              <a:t>arda</a:t>
            </a:r>
            <a:r>
              <a:rPr lang="tr-TR" dirty="0"/>
              <a:t> çalıştırırsak "Tablo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" hatası alacağız.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*** CREATE TABLE IF NOT EXISTS kitaplık (İsim TEXT, Yazar TEXT, Yayınevi TEXT , </a:t>
            </a:r>
            <a:r>
              <a:rPr lang="tr-TR" dirty="0" err="1"/>
              <a:t>Sayfa_Sayısı</a:t>
            </a:r>
            <a:r>
              <a:rPr lang="tr-TR" dirty="0"/>
              <a:t> INT) *** - Bu sorgu tablo yoksa oluşturacak, tablo varsa hata vermeyecektir. </a:t>
            </a:r>
          </a:p>
        </p:txBody>
      </p:sp>
    </p:spTree>
    <p:extLst>
      <p:ext uri="{BB962C8B-B14F-4D97-AF65-F5344CB8AC3E}">
        <p14:creationId xmlns:p14="http://schemas.microsoft.com/office/powerpoint/2010/main" val="404253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9F37C01-45B1-49C1-AE1A-C4419986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23" y="3176833"/>
            <a:ext cx="10318418" cy="2581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/>
              <a:t>Kodlarımız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983765-88AB-48BD-975A-82FD72519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8"/>
          <a:stretch/>
        </p:blipFill>
        <p:spPr>
          <a:xfrm>
            <a:off x="719847" y="9"/>
            <a:ext cx="11472154" cy="36575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F142FF2-4501-4EB7-A713-A78D484E02D6}"/>
              </a:ext>
            </a:extLst>
          </p:cNvPr>
          <p:cNvSpPr/>
          <p:nvPr/>
        </p:nvSpPr>
        <p:spPr>
          <a:xfrm>
            <a:off x="3007296" y="5541724"/>
            <a:ext cx="788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Şu anda </a:t>
            </a:r>
            <a:r>
              <a:rPr lang="tr-TR" dirty="0" err="1"/>
              <a:t>veritabanımıza</a:t>
            </a:r>
            <a:r>
              <a:rPr lang="tr-TR" dirty="0"/>
              <a:t> bağlandık ve kitaplık isimli bir tablonun oluşturduk.</a:t>
            </a:r>
          </a:p>
        </p:txBody>
      </p:sp>
      <p:pic>
        <p:nvPicPr>
          <p:cNvPr id="10" name="Resim 9" descr="işaret, açık hava, şişe, oturma içeren bir resim&#10;&#10;Açıklama otomatik olarak oluşturuldu">
            <a:extLst>
              <a:ext uri="{FF2B5EF4-FFF2-40B4-BE49-F238E27FC236}">
                <a16:creationId xmlns:a16="http://schemas.microsoft.com/office/drawing/2014/main" id="{5321F900-74C0-4F7E-AA08-3B58B8553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057" y="81593"/>
            <a:ext cx="1262796" cy="12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53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878</Words>
  <Application>Microsoft Office PowerPoint</Application>
  <PresentationFormat>Geniş ekran</PresentationFormat>
  <Paragraphs>107</Paragraphs>
  <Slides>23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Helvetica Neue</vt:lpstr>
      <vt:lpstr>Impact</vt:lpstr>
      <vt:lpstr>Rozet</vt:lpstr>
      <vt:lpstr>Sqlite Veritabanı  ve  Tablo Oluşturma</vt:lpstr>
      <vt:lpstr>Veritabanı nedir ?</vt:lpstr>
      <vt:lpstr>SQLıte veritabanı</vt:lpstr>
      <vt:lpstr>Sqlite Veritabanı</vt:lpstr>
      <vt:lpstr>Yazılım</vt:lpstr>
      <vt:lpstr>Sqlite Veritabanı Oluşturma</vt:lpstr>
      <vt:lpstr>Sqlite Veritabanı Oluşturma</vt:lpstr>
      <vt:lpstr>Kitaplık Tablosu oluşturma</vt:lpstr>
      <vt:lpstr>Kodlarımız</vt:lpstr>
      <vt:lpstr>Kitaplık Tablosu oluşturma</vt:lpstr>
      <vt:lpstr>kitaplık  tablomuza veri eklemek</vt:lpstr>
      <vt:lpstr>kodlarımız</vt:lpstr>
      <vt:lpstr>Kullanıcıdan aldığımız değerleri tablomuza eklemek</vt:lpstr>
      <vt:lpstr>Tablodaki Verileri Çekme</vt:lpstr>
      <vt:lpstr>KODLARIMIZ  1.SORGUMUZ</vt:lpstr>
      <vt:lpstr>KODLARIMIZ 2.SORGUMUZ</vt:lpstr>
      <vt:lpstr>KODLARIMIZ 3.SORGUMUZ</vt:lpstr>
      <vt:lpstr>Tablodaki Verileri Güncelleme ve Silme</vt:lpstr>
      <vt:lpstr>Verileri Güncelleme kodumuz</vt:lpstr>
      <vt:lpstr>Tablodaki Verileri Güncelleme ve Silme</vt:lpstr>
      <vt:lpstr>Verileri Silme kodumuz</vt:lpstr>
      <vt:lpstr>PROJE 1 - Şarkı projesi geliştirmeye çalışalım. ÖRNEK Sqlite Veritabanı</vt:lpstr>
      <vt:lpstr>PROJE 2 - Süpermarket Projesi geliştirmeye çalışalım. ÖRNEK Sqlite Veritabanı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Veritabanı  ve  Tablo Oluşturma</dc:title>
  <dc:creator>Gözde Mihran Altınsoy</dc:creator>
  <cp:lastModifiedBy>Gözde Mihran Altınsoy</cp:lastModifiedBy>
  <cp:revision>21</cp:revision>
  <dcterms:created xsi:type="dcterms:W3CDTF">2019-08-24T08:49:24Z</dcterms:created>
  <dcterms:modified xsi:type="dcterms:W3CDTF">2020-03-30T11:19:45Z</dcterms:modified>
</cp:coreProperties>
</file>