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8" r:id="rId5"/>
    <p:sldId id="265" r:id="rId6"/>
    <p:sldId id="264" r:id="rId7"/>
    <p:sldId id="261" r:id="rId8"/>
    <p:sldId id="259" r:id="rId9"/>
    <p:sldId id="262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2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2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7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4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0F4F-1D4F-4563-97E0-25CCE13B5A1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FCA7-064A-4017-87C2-0E7EE1D95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Game Security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8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Packet emulation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28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Name</a:t>
            </a:r>
            <a:r>
              <a:rPr lang="en-US" altLang="zh-CN" sz="2000" dirty="0" smtClean="0"/>
              <a:t>: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sz="1600" dirty="0" smtClean="0"/>
              <a:t>Kelvin Chan</a:t>
            </a:r>
          </a:p>
          <a:p>
            <a:r>
              <a:rPr lang="en-US" altLang="zh-CN" sz="2400" dirty="0" smtClean="0"/>
              <a:t>Work </a:t>
            </a:r>
            <a:r>
              <a:rPr lang="en-US" altLang="zh-CN" sz="2000" dirty="0" smtClean="0"/>
              <a:t>: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sz="1600" dirty="0" smtClean="0"/>
              <a:t>Working in Game Security Research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and development department of Tencent.</a:t>
            </a:r>
          </a:p>
          <a:p>
            <a:r>
              <a:rPr lang="en-US" altLang="zh-CN" sz="2400" dirty="0" smtClean="0"/>
              <a:t>Responsibility</a:t>
            </a:r>
            <a:r>
              <a:rPr lang="en-US" altLang="zh-CN" sz="1600" dirty="0" smtClean="0"/>
              <a:t> 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1600" dirty="0" smtClean="0"/>
              <a:t> Windows Kernel Research and Windows Driver development, Solution provider, and data analysis.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43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Game security?</a:t>
            </a:r>
            <a:endParaRPr lang="zh-CN" altLang="en-US" dirty="0"/>
          </a:p>
        </p:txBody>
      </p:sp>
      <p:pic>
        <p:nvPicPr>
          <p:cNvPr id="1026" name="Picture 2" descr="C:\Users\kelvinchan\Desktop\tenc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420888"/>
            <a:ext cx="819771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R&amp;D team exist?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Active defensing</a:t>
            </a:r>
          </a:p>
          <a:p>
            <a:r>
              <a:rPr lang="en-US" altLang="zh-CN" sz="2400" dirty="0" smtClean="0"/>
              <a:t>Law cannot provide a instant help.</a:t>
            </a:r>
          </a:p>
          <a:p>
            <a:r>
              <a:rPr lang="en-US" altLang="zh-CN" sz="2400" dirty="0" smtClean="0"/>
              <a:t>Cheating is directly affect Game Company Revenue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9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hack?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Players</a:t>
            </a:r>
            <a:endParaRPr lang="en-US" altLang="zh-CN" dirty="0" smtClean="0"/>
          </a:p>
          <a:p>
            <a:r>
              <a:rPr lang="en-US" altLang="zh-CN" dirty="0" smtClean="0"/>
              <a:t>Game cheat studio</a:t>
            </a:r>
          </a:p>
          <a:p>
            <a:r>
              <a:rPr lang="en-US" altLang="zh-CN" dirty="0" smtClean="0"/>
              <a:t>Personal Hacker</a:t>
            </a:r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0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Defeating Game Cheaters</a:t>
            </a:r>
            <a:endParaRPr lang="zh-CN" altLang="en-US" dirty="0"/>
          </a:p>
        </p:txBody>
      </p:sp>
      <p:pic>
        <p:nvPicPr>
          <p:cNvPr id="2052" name="Picture 4" descr="E:\下载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77" y="1268760"/>
            <a:ext cx="52863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of Game Hack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There are three major type of game cheating :</a:t>
            </a:r>
          </a:p>
          <a:p>
            <a:r>
              <a:rPr lang="en-US" altLang="zh-CN" dirty="0" smtClean="0"/>
              <a:t>Keyboard and mouse emulation</a:t>
            </a:r>
          </a:p>
          <a:p>
            <a:r>
              <a:rPr lang="en-US" altLang="zh-CN" dirty="0" smtClean="0"/>
              <a:t>Memory hack</a:t>
            </a:r>
          </a:p>
          <a:p>
            <a:r>
              <a:rPr lang="en-US" altLang="zh-CN" dirty="0" smtClean="0"/>
              <a:t>Packet emulation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2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Keyboard and Mouse emulation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Memory hack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0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105</Words>
  <Application>Microsoft Office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Game Security</vt:lpstr>
      <vt:lpstr>About me</vt:lpstr>
      <vt:lpstr>Why Game security?</vt:lpstr>
      <vt:lpstr>Why R&amp;D team exist?</vt:lpstr>
      <vt:lpstr>Who hack?</vt:lpstr>
      <vt:lpstr>Defeating Game Cheaters</vt:lpstr>
      <vt:lpstr>Type of Game Hack</vt:lpstr>
      <vt:lpstr>Keyboard and Mouse emulation</vt:lpstr>
      <vt:lpstr>Memory hack</vt:lpstr>
      <vt:lpstr>Packet emulation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Security</dc:title>
  <dc:creator>kelvinchan(陳嘉朗)</dc:creator>
  <cp:lastModifiedBy>kelvinchan(陳嘉朗)</cp:lastModifiedBy>
  <cp:revision>8</cp:revision>
  <dcterms:created xsi:type="dcterms:W3CDTF">2016-10-31T05:03:53Z</dcterms:created>
  <dcterms:modified xsi:type="dcterms:W3CDTF">2016-10-31T06:28:19Z</dcterms:modified>
</cp:coreProperties>
</file>