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61" r:id="rId5"/>
    <p:sldId id="263" r:id="rId6"/>
    <p:sldId id="258" r:id="rId7"/>
    <p:sldId id="262" r:id="rId8"/>
    <p:sldId id="264" r:id="rId9"/>
    <p:sldId id="265" r:id="rId10"/>
    <p:sldId id="267" r:id="rId11"/>
    <p:sldId id="274" r:id="rId12"/>
    <p:sldId id="266" r:id="rId13"/>
    <p:sldId id="268" r:id="rId14"/>
    <p:sldId id="275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29" autoAdjust="0"/>
  </p:normalViewPr>
  <p:slideViewPr>
    <p:cSldViewPr snapToGrid="0">
      <p:cViewPr>
        <p:scale>
          <a:sx n="90" d="100"/>
          <a:sy n="90" d="100"/>
        </p:scale>
        <p:origin x="-1146" y="-4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9BB29-4A4E-432C-B5F6-AD472DE932EE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 altLang="en-US"/>
        </a:p>
      </dgm:t>
    </dgm:pt>
    <dgm:pt modelId="{48FC14BF-6123-45E4-9734-C0C00C720577}">
      <dgm:prSet phldrT="[文本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sz="2400" dirty="0"/>
            <a:t>Defensing</a:t>
          </a:r>
          <a:endParaRPr lang="zh-TW" altLang="en-US" sz="3200" dirty="0"/>
        </a:p>
      </dgm:t>
    </dgm:pt>
    <dgm:pt modelId="{224E22E4-C86F-4E6C-81ED-097560D69B1C}">
      <dgm:prSet phldrT="[文本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sz="2400" dirty="0"/>
            <a:t>Monitoring</a:t>
          </a:r>
          <a:endParaRPr lang="zh-TW" altLang="en-US" sz="2400" dirty="0"/>
        </a:p>
      </dgm:t>
    </dgm:pt>
    <dgm:pt modelId="{0D8886D7-CE1E-4ED8-8E9C-EE5C01053373}" type="asst">
      <dgm:prSet phldrT="[文本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sz="2400" dirty="0"/>
            <a:t>Security Solution</a:t>
          </a:r>
          <a:endParaRPr lang="zh-TW" altLang="en-US" sz="2400" dirty="0"/>
        </a:p>
      </dgm:t>
    </dgm:pt>
    <dgm:pt modelId="{8660298C-1406-4EC4-946D-848231A6FF87}" type="sibTrans" cxnId="{01AD6C0E-4B97-4F48-A5CE-270AADF5FF59}">
      <dgm:prSet/>
      <dgm:spPr/>
      <dgm:t>
        <a:bodyPr/>
        <a:lstStyle/>
        <a:p>
          <a:endParaRPr lang="zh-TW" altLang="en-US"/>
        </a:p>
      </dgm:t>
    </dgm:pt>
    <dgm:pt modelId="{AF6F9285-4E4E-4066-BACE-76A90BDDD029}" type="parTrans" cxnId="{01AD6C0E-4B97-4F48-A5CE-270AADF5FF59}">
      <dgm:prSet/>
      <dgm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C95818B2-050C-41C5-9ED8-7520C3ACB5BB}" type="sibTrans" cxnId="{D90E85F3-6596-46C3-8D69-94D8931695D6}">
      <dgm:prSet/>
      <dgm:spPr/>
      <dgm:t>
        <a:bodyPr/>
        <a:lstStyle/>
        <a:p>
          <a:endParaRPr lang="zh-TW" altLang="en-US"/>
        </a:p>
      </dgm:t>
    </dgm:pt>
    <dgm:pt modelId="{38A1020E-C127-44A7-9C9B-731005E8C7DC}" type="parTrans" cxnId="{D90E85F3-6596-46C3-8D69-94D8931695D6}">
      <dgm:prSet/>
      <dgm:spPr>
        <a:solidFill>
          <a:schemeClr val="bg1">
            <a:lumMod val="6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6238672-4895-4F0C-BAC1-947E87AEC478}" type="sibTrans" cxnId="{EB78A696-7D6F-47FE-9ED2-781AAB30FB45}">
      <dgm:prSet/>
      <dgm:spPr/>
      <dgm:t>
        <a:bodyPr/>
        <a:lstStyle/>
        <a:p>
          <a:endParaRPr lang="zh-TW" altLang="en-US"/>
        </a:p>
      </dgm:t>
    </dgm:pt>
    <dgm:pt modelId="{30ECD078-40DD-427F-8694-33879CAB2037}" type="parTrans" cxnId="{EB78A696-7D6F-47FE-9ED2-781AAB30FB45}">
      <dgm:prSet/>
      <dgm:spPr/>
      <dgm:t>
        <a:bodyPr/>
        <a:lstStyle/>
        <a:p>
          <a:endParaRPr lang="zh-TW" altLang="en-US"/>
        </a:p>
      </dgm:t>
    </dgm:pt>
    <dgm:pt modelId="{98205702-6923-44A3-8512-BAE102041475}" type="pres">
      <dgm:prSet presAssocID="{D8D9BB29-4A4E-432C-B5F6-AD472DE932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1875105-7B8B-412E-8A16-B871BBDCCB67}" type="pres">
      <dgm:prSet presAssocID="{0D8886D7-CE1E-4ED8-8E9C-EE5C01053373}" presName="hierRoot1" presStyleCnt="0">
        <dgm:presLayoutVars>
          <dgm:hierBranch val="init"/>
        </dgm:presLayoutVars>
      </dgm:prSet>
      <dgm:spPr/>
    </dgm:pt>
    <dgm:pt modelId="{6A0D2979-5494-4797-8B9B-136A6650C8DD}" type="pres">
      <dgm:prSet presAssocID="{0D8886D7-CE1E-4ED8-8E9C-EE5C01053373}" presName="rootComposite1" presStyleCnt="0"/>
      <dgm:spPr/>
    </dgm:pt>
    <dgm:pt modelId="{57620EC5-F8BD-4364-A565-6218E51AB0A4}" type="pres">
      <dgm:prSet presAssocID="{0D8886D7-CE1E-4ED8-8E9C-EE5C01053373}" presName="rootText1" presStyleLbl="node0" presStyleIdx="0" presStyleCnt="1" custScaleX="35050" custScaleY="350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BDD2C8-2572-424A-B6D8-B70755602ED8}" type="pres">
      <dgm:prSet presAssocID="{0D8886D7-CE1E-4ED8-8E9C-EE5C01053373}" presName="rootConnector1" presStyleLbl="asst0" presStyleIdx="0" presStyleCnt="0"/>
      <dgm:spPr/>
      <dgm:t>
        <a:bodyPr/>
        <a:lstStyle/>
        <a:p>
          <a:endParaRPr lang="zh-CN" altLang="en-US"/>
        </a:p>
      </dgm:t>
    </dgm:pt>
    <dgm:pt modelId="{64ACD116-42A8-4721-B74A-5E9565808777}" type="pres">
      <dgm:prSet presAssocID="{0D8886D7-CE1E-4ED8-8E9C-EE5C01053373}" presName="hierChild2" presStyleCnt="0"/>
      <dgm:spPr/>
    </dgm:pt>
    <dgm:pt modelId="{9B24D482-0C7E-4D2E-A377-D62947E8FD61}" type="pres">
      <dgm:prSet presAssocID="{38A1020E-C127-44A7-9C9B-731005E8C7DC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66ACA634-8325-4113-A09A-28EC9F509617}" type="pres">
      <dgm:prSet presAssocID="{224E22E4-C86F-4E6C-81ED-097560D69B1C}" presName="hierRoot2" presStyleCnt="0">
        <dgm:presLayoutVars>
          <dgm:hierBranch val="init"/>
        </dgm:presLayoutVars>
      </dgm:prSet>
      <dgm:spPr/>
    </dgm:pt>
    <dgm:pt modelId="{F354DB22-B390-4E8A-91EC-A1745BF0D9FB}" type="pres">
      <dgm:prSet presAssocID="{224E22E4-C86F-4E6C-81ED-097560D69B1C}" presName="rootComposite" presStyleCnt="0"/>
      <dgm:spPr/>
    </dgm:pt>
    <dgm:pt modelId="{256C50AF-515C-4D86-99F8-280B264E966B}" type="pres">
      <dgm:prSet presAssocID="{224E22E4-C86F-4E6C-81ED-097560D69B1C}" presName="rootText" presStyleLbl="node2" presStyleIdx="0" presStyleCnt="2" custScaleX="31864" custScaleY="318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0C9CB4-4667-4AFA-B988-9B5231A2A64B}" type="pres">
      <dgm:prSet presAssocID="{224E22E4-C86F-4E6C-81ED-097560D69B1C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3AF94D4-EA7C-4D29-A023-DB544AE08A55}" type="pres">
      <dgm:prSet presAssocID="{224E22E4-C86F-4E6C-81ED-097560D69B1C}" presName="hierChild4" presStyleCnt="0"/>
      <dgm:spPr/>
    </dgm:pt>
    <dgm:pt modelId="{8A9567E9-534A-4E90-BE1D-890AC8FE329E}" type="pres">
      <dgm:prSet presAssocID="{224E22E4-C86F-4E6C-81ED-097560D69B1C}" presName="hierChild5" presStyleCnt="0"/>
      <dgm:spPr/>
    </dgm:pt>
    <dgm:pt modelId="{D09C0E4F-CCFE-42E9-814D-2B3B08F40CD5}" type="pres">
      <dgm:prSet presAssocID="{AF6F9285-4E4E-4066-BACE-76A90BDDD029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15D41A44-0420-418B-94EE-9F1D8D9361B4}" type="pres">
      <dgm:prSet presAssocID="{48FC14BF-6123-45E4-9734-C0C00C720577}" presName="hierRoot2" presStyleCnt="0">
        <dgm:presLayoutVars>
          <dgm:hierBranch val="init"/>
        </dgm:presLayoutVars>
      </dgm:prSet>
      <dgm:spPr/>
    </dgm:pt>
    <dgm:pt modelId="{54B87DD0-FA5D-44E6-BDF8-AB5ACC405E00}" type="pres">
      <dgm:prSet presAssocID="{48FC14BF-6123-45E4-9734-C0C00C720577}" presName="rootComposite" presStyleCnt="0"/>
      <dgm:spPr/>
    </dgm:pt>
    <dgm:pt modelId="{3B652F7D-0A09-415F-A2E0-93E99FB70F52}" type="pres">
      <dgm:prSet presAssocID="{48FC14BF-6123-45E4-9734-C0C00C720577}" presName="rootText" presStyleLbl="node2" presStyleIdx="1" presStyleCnt="2" custScaleX="31864" custScaleY="318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5232B4-B648-493C-88C0-B501969CF680}" type="pres">
      <dgm:prSet presAssocID="{48FC14BF-6123-45E4-9734-C0C00C720577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FF3241AB-7D73-4527-831A-8DD8DEDE7731}" type="pres">
      <dgm:prSet presAssocID="{48FC14BF-6123-45E4-9734-C0C00C720577}" presName="hierChild4" presStyleCnt="0"/>
      <dgm:spPr/>
    </dgm:pt>
    <dgm:pt modelId="{0B31B842-A90A-4F8D-A5B7-F91C194CF611}" type="pres">
      <dgm:prSet presAssocID="{48FC14BF-6123-45E4-9734-C0C00C720577}" presName="hierChild5" presStyleCnt="0"/>
      <dgm:spPr/>
    </dgm:pt>
    <dgm:pt modelId="{7FFE294F-5725-4B98-BF0C-5F236750D19E}" type="pres">
      <dgm:prSet presAssocID="{0D8886D7-CE1E-4ED8-8E9C-EE5C01053373}" presName="hierChild3" presStyleCnt="0"/>
      <dgm:spPr/>
    </dgm:pt>
  </dgm:ptLst>
  <dgm:cxnLst>
    <dgm:cxn modelId="{09669AEB-D4E7-4A0F-AC5B-9080642292B3}" type="presOf" srcId="{224E22E4-C86F-4E6C-81ED-097560D69B1C}" destId="{F40C9CB4-4667-4AFA-B988-9B5231A2A64B}" srcOrd="1" destOrd="0" presId="urn:microsoft.com/office/officeart/2005/8/layout/orgChart1#1"/>
    <dgm:cxn modelId="{EB78A696-7D6F-47FE-9ED2-781AAB30FB45}" srcId="{D8D9BB29-4A4E-432C-B5F6-AD472DE932EE}" destId="{0D8886D7-CE1E-4ED8-8E9C-EE5C01053373}" srcOrd="0" destOrd="0" parTransId="{30ECD078-40DD-427F-8694-33879CAB2037}" sibTransId="{96238672-4895-4F0C-BAC1-947E87AEC478}"/>
    <dgm:cxn modelId="{01AD6C0E-4B97-4F48-A5CE-270AADF5FF59}" srcId="{0D8886D7-CE1E-4ED8-8E9C-EE5C01053373}" destId="{48FC14BF-6123-45E4-9734-C0C00C720577}" srcOrd="1" destOrd="0" parTransId="{AF6F9285-4E4E-4066-BACE-76A90BDDD029}" sibTransId="{8660298C-1406-4EC4-946D-848231A6FF87}"/>
    <dgm:cxn modelId="{30B687C1-1EF3-4947-9A35-B53C0552D54E}" type="presOf" srcId="{224E22E4-C86F-4E6C-81ED-097560D69B1C}" destId="{256C50AF-515C-4D86-99F8-280B264E966B}" srcOrd="0" destOrd="0" presId="urn:microsoft.com/office/officeart/2005/8/layout/orgChart1#1"/>
    <dgm:cxn modelId="{FD6C6681-43F6-4A49-9DC5-4E52785600EA}" type="presOf" srcId="{0D8886D7-CE1E-4ED8-8E9C-EE5C01053373}" destId="{DEBDD2C8-2572-424A-B6D8-B70755602ED8}" srcOrd="1" destOrd="0" presId="urn:microsoft.com/office/officeart/2005/8/layout/orgChart1#1"/>
    <dgm:cxn modelId="{104ECC9A-2054-4FA5-8B99-8113BB3E9AAB}" type="presOf" srcId="{AF6F9285-4E4E-4066-BACE-76A90BDDD029}" destId="{D09C0E4F-CCFE-42E9-814D-2B3B08F40CD5}" srcOrd="0" destOrd="0" presId="urn:microsoft.com/office/officeart/2005/8/layout/orgChart1#1"/>
    <dgm:cxn modelId="{D90E85F3-6596-46C3-8D69-94D8931695D6}" srcId="{0D8886D7-CE1E-4ED8-8E9C-EE5C01053373}" destId="{224E22E4-C86F-4E6C-81ED-097560D69B1C}" srcOrd="0" destOrd="0" parTransId="{38A1020E-C127-44A7-9C9B-731005E8C7DC}" sibTransId="{C95818B2-050C-41C5-9ED8-7520C3ACB5BB}"/>
    <dgm:cxn modelId="{B763CB79-A584-477C-B0EB-E92907F8F728}" type="presOf" srcId="{48FC14BF-6123-45E4-9734-C0C00C720577}" destId="{3B652F7D-0A09-415F-A2E0-93E99FB70F52}" srcOrd="0" destOrd="0" presId="urn:microsoft.com/office/officeart/2005/8/layout/orgChart1#1"/>
    <dgm:cxn modelId="{06529703-29A2-4CB2-98B8-F9A519B6C27F}" type="presOf" srcId="{0D8886D7-CE1E-4ED8-8E9C-EE5C01053373}" destId="{57620EC5-F8BD-4364-A565-6218E51AB0A4}" srcOrd="0" destOrd="0" presId="urn:microsoft.com/office/officeart/2005/8/layout/orgChart1#1"/>
    <dgm:cxn modelId="{F4A9782C-F665-4CCC-9593-81628C8EEDC8}" type="presOf" srcId="{48FC14BF-6123-45E4-9734-C0C00C720577}" destId="{225232B4-B648-493C-88C0-B501969CF680}" srcOrd="1" destOrd="0" presId="urn:microsoft.com/office/officeart/2005/8/layout/orgChart1#1"/>
    <dgm:cxn modelId="{CF3F4B7E-B3AA-4F78-AF4C-AC5A294EF8BF}" type="presOf" srcId="{D8D9BB29-4A4E-432C-B5F6-AD472DE932EE}" destId="{98205702-6923-44A3-8512-BAE102041475}" srcOrd="0" destOrd="0" presId="urn:microsoft.com/office/officeart/2005/8/layout/orgChart1#1"/>
    <dgm:cxn modelId="{F2768836-E66A-48E0-9D70-11EA2C853056}" type="presOf" srcId="{38A1020E-C127-44A7-9C9B-731005E8C7DC}" destId="{9B24D482-0C7E-4D2E-A377-D62947E8FD61}" srcOrd="0" destOrd="0" presId="urn:microsoft.com/office/officeart/2005/8/layout/orgChart1#1"/>
    <dgm:cxn modelId="{31C4782A-D042-485B-A77C-EA2FDC09C948}" type="presParOf" srcId="{98205702-6923-44A3-8512-BAE102041475}" destId="{B1875105-7B8B-412E-8A16-B871BBDCCB67}" srcOrd="0" destOrd="0" presId="urn:microsoft.com/office/officeart/2005/8/layout/orgChart1#1"/>
    <dgm:cxn modelId="{3EED895D-A9AB-4560-B427-81D7FA3DC676}" type="presParOf" srcId="{B1875105-7B8B-412E-8A16-B871BBDCCB67}" destId="{6A0D2979-5494-4797-8B9B-136A6650C8DD}" srcOrd="0" destOrd="0" presId="urn:microsoft.com/office/officeart/2005/8/layout/orgChart1#1"/>
    <dgm:cxn modelId="{04CDEF7D-02F7-41FD-87DD-379E91C5E271}" type="presParOf" srcId="{6A0D2979-5494-4797-8B9B-136A6650C8DD}" destId="{57620EC5-F8BD-4364-A565-6218E51AB0A4}" srcOrd="0" destOrd="0" presId="urn:microsoft.com/office/officeart/2005/8/layout/orgChart1#1"/>
    <dgm:cxn modelId="{B07F7899-367A-4308-9E3E-F745447FFBAA}" type="presParOf" srcId="{6A0D2979-5494-4797-8B9B-136A6650C8DD}" destId="{DEBDD2C8-2572-424A-B6D8-B70755602ED8}" srcOrd="1" destOrd="0" presId="urn:microsoft.com/office/officeart/2005/8/layout/orgChart1#1"/>
    <dgm:cxn modelId="{EB997282-FF88-4560-B0BB-2301DB23DC69}" type="presParOf" srcId="{B1875105-7B8B-412E-8A16-B871BBDCCB67}" destId="{64ACD116-42A8-4721-B74A-5E9565808777}" srcOrd="1" destOrd="0" presId="urn:microsoft.com/office/officeart/2005/8/layout/orgChart1#1"/>
    <dgm:cxn modelId="{A0D86FDB-4566-43A6-A25E-CDB50D41DF41}" type="presParOf" srcId="{64ACD116-42A8-4721-B74A-5E9565808777}" destId="{9B24D482-0C7E-4D2E-A377-D62947E8FD61}" srcOrd="0" destOrd="0" presId="urn:microsoft.com/office/officeart/2005/8/layout/orgChart1#1"/>
    <dgm:cxn modelId="{6E477B05-8E53-4900-8AD8-A7D24E3524CE}" type="presParOf" srcId="{64ACD116-42A8-4721-B74A-5E9565808777}" destId="{66ACA634-8325-4113-A09A-28EC9F509617}" srcOrd="1" destOrd="0" presId="urn:microsoft.com/office/officeart/2005/8/layout/orgChart1#1"/>
    <dgm:cxn modelId="{12E0C1A1-C312-48D6-B585-0521C664F498}" type="presParOf" srcId="{66ACA634-8325-4113-A09A-28EC9F509617}" destId="{F354DB22-B390-4E8A-91EC-A1745BF0D9FB}" srcOrd="0" destOrd="0" presId="urn:microsoft.com/office/officeart/2005/8/layout/orgChart1#1"/>
    <dgm:cxn modelId="{2767E1D6-0B81-4B48-A931-73174C75A9AC}" type="presParOf" srcId="{F354DB22-B390-4E8A-91EC-A1745BF0D9FB}" destId="{256C50AF-515C-4D86-99F8-280B264E966B}" srcOrd="0" destOrd="0" presId="urn:microsoft.com/office/officeart/2005/8/layout/orgChart1#1"/>
    <dgm:cxn modelId="{100E114A-A23E-49BC-A5E2-38AEFA865B5F}" type="presParOf" srcId="{F354DB22-B390-4E8A-91EC-A1745BF0D9FB}" destId="{F40C9CB4-4667-4AFA-B988-9B5231A2A64B}" srcOrd="1" destOrd="0" presId="urn:microsoft.com/office/officeart/2005/8/layout/orgChart1#1"/>
    <dgm:cxn modelId="{4687939F-62D1-4728-829E-F620F9C10CA3}" type="presParOf" srcId="{66ACA634-8325-4113-A09A-28EC9F509617}" destId="{03AF94D4-EA7C-4D29-A023-DB544AE08A55}" srcOrd="1" destOrd="0" presId="urn:microsoft.com/office/officeart/2005/8/layout/orgChart1#1"/>
    <dgm:cxn modelId="{53D76EEA-9F25-451C-BD56-97129C094A45}" type="presParOf" srcId="{66ACA634-8325-4113-A09A-28EC9F509617}" destId="{8A9567E9-534A-4E90-BE1D-890AC8FE329E}" srcOrd="2" destOrd="0" presId="urn:microsoft.com/office/officeart/2005/8/layout/orgChart1#1"/>
    <dgm:cxn modelId="{266A6072-FEC5-4351-A0AA-44F0F46FF25D}" type="presParOf" srcId="{64ACD116-42A8-4721-B74A-5E9565808777}" destId="{D09C0E4F-CCFE-42E9-814D-2B3B08F40CD5}" srcOrd="2" destOrd="0" presId="urn:microsoft.com/office/officeart/2005/8/layout/orgChart1#1"/>
    <dgm:cxn modelId="{3D566B92-0579-4DF8-90AC-65DAFB90B3DD}" type="presParOf" srcId="{64ACD116-42A8-4721-B74A-5E9565808777}" destId="{15D41A44-0420-418B-94EE-9F1D8D9361B4}" srcOrd="3" destOrd="0" presId="urn:microsoft.com/office/officeart/2005/8/layout/orgChart1#1"/>
    <dgm:cxn modelId="{7965395D-88E7-433E-8024-56E837EDA960}" type="presParOf" srcId="{15D41A44-0420-418B-94EE-9F1D8D9361B4}" destId="{54B87DD0-FA5D-44E6-BDF8-AB5ACC405E00}" srcOrd="0" destOrd="0" presId="urn:microsoft.com/office/officeart/2005/8/layout/orgChart1#1"/>
    <dgm:cxn modelId="{19C25D86-B0A0-44B7-A2CB-7CF78A8EFC25}" type="presParOf" srcId="{54B87DD0-FA5D-44E6-BDF8-AB5ACC405E00}" destId="{3B652F7D-0A09-415F-A2E0-93E99FB70F52}" srcOrd="0" destOrd="0" presId="urn:microsoft.com/office/officeart/2005/8/layout/orgChart1#1"/>
    <dgm:cxn modelId="{C31B5F7B-0521-4086-8BC0-A39556A1F162}" type="presParOf" srcId="{54B87DD0-FA5D-44E6-BDF8-AB5ACC405E00}" destId="{225232B4-B648-493C-88C0-B501969CF680}" srcOrd="1" destOrd="0" presId="urn:microsoft.com/office/officeart/2005/8/layout/orgChart1#1"/>
    <dgm:cxn modelId="{A84BEF43-AC6E-4930-BF71-2100CC1B84BF}" type="presParOf" srcId="{15D41A44-0420-418B-94EE-9F1D8D9361B4}" destId="{FF3241AB-7D73-4527-831A-8DD8DEDE7731}" srcOrd="1" destOrd="0" presId="urn:microsoft.com/office/officeart/2005/8/layout/orgChart1#1"/>
    <dgm:cxn modelId="{71FCC163-DF24-4EF1-BB82-0CFF72C62910}" type="presParOf" srcId="{15D41A44-0420-418B-94EE-9F1D8D9361B4}" destId="{0B31B842-A90A-4F8D-A5B7-F91C194CF611}" srcOrd="2" destOrd="0" presId="urn:microsoft.com/office/officeart/2005/8/layout/orgChart1#1"/>
    <dgm:cxn modelId="{C4EE6FCC-89E9-40E6-BB19-F033AD888312}" type="presParOf" srcId="{B1875105-7B8B-412E-8A16-B871BBDCCB67}" destId="{7FFE294F-5725-4B98-BF0C-5F236750D19E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242A51-F06B-4D81-BDE6-7DF635843D87}" type="doc">
      <dgm:prSet loTypeId="urn:microsoft.com/office/officeart/2005/8/layout/orgChart1#2" loCatId="hierarchy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TW" altLang="en-US"/>
        </a:p>
      </dgm:t>
    </dgm:pt>
    <dgm:pt modelId="{8334FBE0-4B83-42F1-BAB6-C52878117FE3}">
      <dgm:prSet phldrT="[文本]" custT="1"/>
      <dgm:spPr/>
      <dgm:t>
        <a:bodyPr/>
        <a:lstStyle/>
        <a:p>
          <a:r>
            <a:rPr lang="en-US" altLang="zh-TW" sz="2400" dirty="0"/>
            <a:t>Solution</a:t>
          </a:r>
          <a:endParaRPr lang="zh-TW" altLang="en-US" sz="2400" dirty="0"/>
        </a:p>
      </dgm:t>
    </dgm:pt>
    <dgm:pt modelId="{4C154C50-9BA7-4CD8-BB68-E2E665BD88B3}" type="parTrans" cxnId="{0271B9CA-A371-4D32-A9D2-2A100B2FFE19}">
      <dgm:prSet/>
      <dgm:spPr/>
      <dgm:t>
        <a:bodyPr/>
        <a:lstStyle/>
        <a:p>
          <a:endParaRPr lang="zh-TW" altLang="en-US"/>
        </a:p>
      </dgm:t>
    </dgm:pt>
    <dgm:pt modelId="{63ED83F8-4A88-4A20-9888-5A60479B9DD7}" type="sibTrans" cxnId="{0271B9CA-A371-4D32-A9D2-2A100B2FFE19}">
      <dgm:prSet/>
      <dgm:spPr/>
      <dgm:t>
        <a:bodyPr/>
        <a:lstStyle/>
        <a:p>
          <a:endParaRPr lang="zh-TW" altLang="en-US"/>
        </a:p>
      </dgm:t>
    </dgm:pt>
    <dgm:pt modelId="{95B3D3E4-5BDD-4238-BFE6-5E1FB5CCF82A}" type="asst">
      <dgm:prSet phldrT="[文本]" custT="1"/>
      <dgm:spPr/>
      <dgm:t>
        <a:bodyPr/>
        <a:lstStyle/>
        <a:p>
          <a:r>
            <a:rPr lang="en-US" altLang="zh-TW" sz="2400" dirty="0"/>
            <a:t>User Mode API</a:t>
          </a:r>
          <a:endParaRPr lang="zh-TW" altLang="en-US" sz="2400" dirty="0"/>
        </a:p>
      </dgm:t>
    </dgm:pt>
    <dgm:pt modelId="{ACCDEB0B-C17D-4114-BBD9-88708A1FADBD}" type="parTrans" cxnId="{B3D0BC5F-1271-446E-B9FF-6260477C889B}">
      <dgm:prSet/>
      <dgm:spPr/>
      <dgm:t>
        <a:bodyPr/>
        <a:lstStyle/>
        <a:p>
          <a:endParaRPr lang="zh-TW" altLang="en-US"/>
        </a:p>
      </dgm:t>
    </dgm:pt>
    <dgm:pt modelId="{8509F9FC-C12A-4D8D-8EF0-7BDABCA8BC63}" type="sibTrans" cxnId="{B3D0BC5F-1271-446E-B9FF-6260477C889B}">
      <dgm:prSet/>
      <dgm:spPr/>
      <dgm:t>
        <a:bodyPr/>
        <a:lstStyle/>
        <a:p>
          <a:endParaRPr lang="zh-TW" altLang="en-US"/>
        </a:p>
      </dgm:t>
    </dgm:pt>
    <dgm:pt modelId="{609AAC10-7BC9-4CD5-93C4-1935D5DF6CA5}">
      <dgm:prSet phldrT="[文本]" custT="1"/>
      <dgm:spPr/>
      <dgm:t>
        <a:bodyPr/>
        <a:lstStyle/>
        <a:p>
          <a:r>
            <a:rPr lang="en-US" altLang="zh-TW" sz="2400" dirty="0"/>
            <a:t>Driver1 </a:t>
          </a:r>
          <a:endParaRPr lang="zh-TW" altLang="en-US" sz="2400" dirty="0"/>
        </a:p>
      </dgm:t>
    </dgm:pt>
    <dgm:pt modelId="{DCF80DA4-DF2D-4BCB-8A6F-714A91C314D1}" type="parTrans" cxnId="{C4906CFB-04B1-4C29-8767-EF525B493365}">
      <dgm:prSet/>
      <dgm:spPr/>
      <dgm:t>
        <a:bodyPr/>
        <a:lstStyle/>
        <a:p>
          <a:endParaRPr lang="zh-TW" altLang="en-US"/>
        </a:p>
      </dgm:t>
    </dgm:pt>
    <dgm:pt modelId="{6B02AC6C-4309-4D70-ADE5-8D950C4BD9A3}" type="sibTrans" cxnId="{C4906CFB-04B1-4C29-8767-EF525B493365}">
      <dgm:prSet/>
      <dgm:spPr/>
      <dgm:t>
        <a:bodyPr/>
        <a:lstStyle/>
        <a:p>
          <a:endParaRPr lang="zh-TW" altLang="en-US"/>
        </a:p>
      </dgm:t>
    </dgm:pt>
    <dgm:pt modelId="{30C6FF2A-4A6D-4AF7-B19F-DEAA94B437DE}">
      <dgm:prSet phldrT="[文本]" custT="1"/>
      <dgm:spPr/>
      <dgm:t>
        <a:bodyPr/>
        <a:lstStyle/>
        <a:p>
          <a:r>
            <a:rPr lang="en-US" altLang="zh-TW" sz="2400" dirty="0"/>
            <a:t>Driver2</a:t>
          </a:r>
          <a:endParaRPr lang="zh-TW" altLang="en-US" sz="2400" dirty="0"/>
        </a:p>
      </dgm:t>
    </dgm:pt>
    <dgm:pt modelId="{C0275829-220B-4925-BFD0-E736C382A9DC}" type="parTrans" cxnId="{BBD7C7E5-0A60-4226-A787-311D4A9D24AE}">
      <dgm:prSet/>
      <dgm:spPr/>
      <dgm:t>
        <a:bodyPr/>
        <a:lstStyle/>
        <a:p>
          <a:endParaRPr lang="zh-TW" altLang="en-US"/>
        </a:p>
      </dgm:t>
    </dgm:pt>
    <dgm:pt modelId="{E98B18A1-8517-41D8-9E40-BF0044B1BB0F}" type="sibTrans" cxnId="{BBD7C7E5-0A60-4226-A787-311D4A9D24AE}">
      <dgm:prSet/>
      <dgm:spPr/>
      <dgm:t>
        <a:bodyPr/>
        <a:lstStyle/>
        <a:p>
          <a:endParaRPr lang="zh-TW" altLang="en-US"/>
        </a:p>
      </dgm:t>
    </dgm:pt>
    <dgm:pt modelId="{F9C9729E-B9C9-4455-93B0-64942DCDB769}">
      <dgm:prSet phldrT="[文本]" custT="1"/>
      <dgm:spPr/>
      <dgm:t>
        <a:bodyPr/>
        <a:lstStyle/>
        <a:p>
          <a:r>
            <a:rPr lang="en-US" altLang="zh-TW" sz="2400" dirty="0"/>
            <a:t>Driver3</a:t>
          </a:r>
          <a:endParaRPr lang="zh-TW" altLang="en-US" sz="2400" dirty="0"/>
        </a:p>
      </dgm:t>
    </dgm:pt>
    <dgm:pt modelId="{048D7FFB-B5D5-4A31-A20F-FB4AAB630F05}" type="parTrans" cxnId="{9375B604-623A-4919-804E-A4277DD1D795}">
      <dgm:prSet/>
      <dgm:spPr/>
      <dgm:t>
        <a:bodyPr/>
        <a:lstStyle/>
        <a:p>
          <a:endParaRPr lang="zh-TW" altLang="en-US"/>
        </a:p>
      </dgm:t>
    </dgm:pt>
    <dgm:pt modelId="{921C187A-33D5-430B-8EC7-A0930DFBB818}" type="sibTrans" cxnId="{9375B604-623A-4919-804E-A4277DD1D795}">
      <dgm:prSet/>
      <dgm:spPr/>
      <dgm:t>
        <a:bodyPr/>
        <a:lstStyle/>
        <a:p>
          <a:endParaRPr lang="zh-TW" altLang="en-US"/>
        </a:p>
      </dgm:t>
    </dgm:pt>
    <dgm:pt modelId="{6C9BAA4A-77BF-4BAD-BF3E-9DD58279230C}" type="pres">
      <dgm:prSet presAssocID="{D2242A51-F06B-4D81-BDE6-7DF635843D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51DD0A5-A100-4940-AAE3-09757100366E}" type="pres">
      <dgm:prSet presAssocID="{8334FBE0-4B83-42F1-BAB6-C52878117FE3}" presName="hierRoot1" presStyleCnt="0">
        <dgm:presLayoutVars>
          <dgm:hierBranch/>
        </dgm:presLayoutVars>
      </dgm:prSet>
      <dgm:spPr/>
    </dgm:pt>
    <dgm:pt modelId="{21BD106D-C5B5-4721-88F0-E3B8F54574E1}" type="pres">
      <dgm:prSet presAssocID="{8334FBE0-4B83-42F1-BAB6-C52878117FE3}" presName="rootComposite1" presStyleCnt="0"/>
      <dgm:spPr/>
    </dgm:pt>
    <dgm:pt modelId="{811E7D6B-B391-40D0-BBA4-0CD01149B942}" type="pres">
      <dgm:prSet presAssocID="{8334FBE0-4B83-42F1-BAB6-C52878117FE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860AAC-0F99-4F4A-B4B2-0D29B89D15FA}" type="pres">
      <dgm:prSet presAssocID="{8334FBE0-4B83-42F1-BAB6-C52878117FE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5A581C3-5D68-4407-B511-AFE121417F17}" type="pres">
      <dgm:prSet presAssocID="{8334FBE0-4B83-42F1-BAB6-C52878117FE3}" presName="hierChild2" presStyleCnt="0"/>
      <dgm:spPr/>
    </dgm:pt>
    <dgm:pt modelId="{51674277-794D-43AF-8B36-4278D3848897}" type="pres">
      <dgm:prSet presAssocID="{DCF80DA4-DF2D-4BCB-8A6F-714A91C314D1}" presName="Name35" presStyleLbl="parChTrans1D2" presStyleIdx="0" presStyleCnt="4"/>
      <dgm:spPr/>
      <dgm:t>
        <a:bodyPr/>
        <a:lstStyle/>
        <a:p>
          <a:endParaRPr lang="zh-CN" altLang="en-US"/>
        </a:p>
      </dgm:t>
    </dgm:pt>
    <dgm:pt modelId="{9547EF45-729B-4141-BD63-A5E4AEEB6D84}" type="pres">
      <dgm:prSet presAssocID="{609AAC10-7BC9-4CD5-93C4-1935D5DF6CA5}" presName="hierRoot2" presStyleCnt="0">
        <dgm:presLayoutVars>
          <dgm:hierBranch val="init"/>
        </dgm:presLayoutVars>
      </dgm:prSet>
      <dgm:spPr/>
    </dgm:pt>
    <dgm:pt modelId="{1143583D-89F2-4CEA-A34F-5A8B8ECE8618}" type="pres">
      <dgm:prSet presAssocID="{609AAC10-7BC9-4CD5-93C4-1935D5DF6CA5}" presName="rootComposite" presStyleCnt="0"/>
      <dgm:spPr/>
    </dgm:pt>
    <dgm:pt modelId="{2043DB06-C823-40DE-B9A6-F1F09097B8F9}" type="pres">
      <dgm:prSet presAssocID="{609AAC10-7BC9-4CD5-93C4-1935D5DF6CA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029110-623F-43CE-9DF0-54E3A86EA719}" type="pres">
      <dgm:prSet presAssocID="{609AAC10-7BC9-4CD5-93C4-1935D5DF6CA5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A30BD8C9-37B8-4669-A6F5-ECA8460B7EC3}" type="pres">
      <dgm:prSet presAssocID="{609AAC10-7BC9-4CD5-93C4-1935D5DF6CA5}" presName="hierChild4" presStyleCnt="0"/>
      <dgm:spPr/>
    </dgm:pt>
    <dgm:pt modelId="{24D565BC-D50E-42A0-8A73-C04A45A14BF9}" type="pres">
      <dgm:prSet presAssocID="{609AAC10-7BC9-4CD5-93C4-1935D5DF6CA5}" presName="hierChild5" presStyleCnt="0"/>
      <dgm:spPr/>
    </dgm:pt>
    <dgm:pt modelId="{145E5FD2-7D83-403A-8388-4D29CDEDB67C}" type="pres">
      <dgm:prSet presAssocID="{C0275829-220B-4925-BFD0-E736C382A9DC}" presName="Name35" presStyleLbl="parChTrans1D2" presStyleIdx="1" presStyleCnt="4"/>
      <dgm:spPr/>
      <dgm:t>
        <a:bodyPr/>
        <a:lstStyle/>
        <a:p>
          <a:endParaRPr lang="zh-CN" altLang="en-US"/>
        </a:p>
      </dgm:t>
    </dgm:pt>
    <dgm:pt modelId="{087B9957-F6D9-44A9-97B8-ABFFE8D6D759}" type="pres">
      <dgm:prSet presAssocID="{30C6FF2A-4A6D-4AF7-B19F-DEAA94B437DE}" presName="hierRoot2" presStyleCnt="0">
        <dgm:presLayoutVars>
          <dgm:hierBranch val="init"/>
        </dgm:presLayoutVars>
      </dgm:prSet>
      <dgm:spPr/>
    </dgm:pt>
    <dgm:pt modelId="{E820D235-0D35-4C33-A5C7-853AF372017A}" type="pres">
      <dgm:prSet presAssocID="{30C6FF2A-4A6D-4AF7-B19F-DEAA94B437DE}" presName="rootComposite" presStyleCnt="0"/>
      <dgm:spPr/>
    </dgm:pt>
    <dgm:pt modelId="{BC88CD7F-1E3C-47EA-B96B-C43171A7103B}" type="pres">
      <dgm:prSet presAssocID="{30C6FF2A-4A6D-4AF7-B19F-DEAA94B437D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F89745-E1A4-4B91-A92A-1F1E20291B9F}" type="pres">
      <dgm:prSet presAssocID="{30C6FF2A-4A6D-4AF7-B19F-DEAA94B437DE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F40E24D1-6769-40BA-8032-F9C5CDCB30BD}" type="pres">
      <dgm:prSet presAssocID="{30C6FF2A-4A6D-4AF7-B19F-DEAA94B437DE}" presName="hierChild4" presStyleCnt="0"/>
      <dgm:spPr/>
    </dgm:pt>
    <dgm:pt modelId="{8B8DA577-3990-452B-BE70-B24836D7AEE0}" type="pres">
      <dgm:prSet presAssocID="{30C6FF2A-4A6D-4AF7-B19F-DEAA94B437DE}" presName="hierChild5" presStyleCnt="0"/>
      <dgm:spPr/>
    </dgm:pt>
    <dgm:pt modelId="{423018BF-0F9C-41AC-A136-6305A18F8E27}" type="pres">
      <dgm:prSet presAssocID="{048D7FFB-B5D5-4A31-A20F-FB4AAB630F05}" presName="Name35" presStyleLbl="parChTrans1D2" presStyleIdx="2" presStyleCnt="4"/>
      <dgm:spPr/>
      <dgm:t>
        <a:bodyPr/>
        <a:lstStyle/>
        <a:p>
          <a:endParaRPr lang="zh-CN" altLang="en-US"/>
        </a:p>
      </dgm:t>
    </dgm:pt>
    <dgm:pt modelId="{127E9DE0-828D-45AC-B133-AC9749D149C5}" type="pres">
      <dgm:prSet presAssocID="{F9C9729E-B9C9-4455-93B0-64942DCDB769}" presName="hierRoot2" presStyleCnt="0">
        <dgm:presLayoutVars>
          <dgm:hierBranch val="init"/>
        </dgm:presLayoutVars>
      </dgm:prSet>
      <dgm:spPr/>
    </dgm:pt>
    <dgm:pt modelId="{0B26A613-12B8-478E-9261-36BD14D7F1F5}" type="pres">
      <dgm:prSet presAssocID="{F9C9729E-B9C9-4455-93B0-64942DCDB769}" presName="rootComposite" presStyleCnt="0"/>
      <dgm:spPr/>
    </dgm:pt>
    <dgm:pt modelId="{44A5EE00-0E4B-4D8B-B694-A97001A915EA}" type="pres">
      <dgm:prSet presAssocID="{F9C9729E-B9C9-4455-93B0-64942DCDB76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FF688B-C48F-48DE-B246-BC5A14F61EBE}" type="pres">
      <dgm:prSet presAssocID="{F9C9729E-B9C9-4455-93B0-64942DCDB769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9079244-CF1C-4DFA-A431-2E6658FBE084}" type="pres">
      <dgm:prSet presAssocID="{F9C9729E-B9C9-4455-93B0-64942DCDB769}" presName="hierChild4" presStyleCnt="0"/>
      <dgm:spPr/>
    </dgm:pt>
    <dgm:pt modelId="{200C4836-A15C-46DE-B4E7-8B4D6C233FBC}" type="pres">
      <dgm:prSet presAssocID="{F9C9729E-B9C9-4455-93B0-64942DCDB769}" presName="hierChild5" presStyleCnt="0"/>
      <dgm:spPr/>
    </dgm:pt>
    <dgm:pt modelId="{AF2D9643-4DFD-4666-BB27-FDC5F09CA121}" type="pres">
      <dgm:prSet presAssocID="{8334FBE0-4B83-42F1-BAB6-C52878117FE3}" presName="hierChild3" presStyleCnt="0"/>
      <dgm:spPr/>
    </dgm:pt>
    <dgm:pt modelId="{DA0022B9-8E1D-4F31-A08D-2CEF3165EC66}" type="pres">
      <dgm:prSet presAssocID="{ACCDEB0B-C17D-4114-BBD9-88708A1FADBD}" presName="Name111" presStyleLbl="parChTrans1D2" presStyleIdx="3" presStyleCnt="4"/>
      <dgm:spPr/>
      <dgm:t>
        <a:bodyPr/>
        <a:lstStyle/>
        <a:p>
          <a:endParaRPr lang="zh-CN" altLang="en-US"/>
        </a:p>
      </dgm:t>
    </dgm:pt>
    <dgm:pt modelId="{D887CE96-45C0-4782-8E5F-C637DF7EA21B}" type="pres">
      <dgm:prSet presAssocID="{95B3D3E4-5BDD-4238-BFE6-5E1FB5CCF82A}" presName="hierRoot3" presStyleCnt="0">
        <dgm:presLayoutVars>
          <dgm:hierBranch val="init"/>
        </dgm:presLayoutVars>
      </dgm:prSet>
      <dgm:spPr/>
    </dgm:pt>
    <dgm:pt modelId="{EB345AF7-CE25-4151-8C2B-BBEFE76D5DE3}" type="pres">
      <dgm:prSet presAssocID="{95B3D3E4-5BDD-4238-BFE6-5E1FB5CCF82A}" presName="rootComposite3" presStyleCnt="0"/>
      <dgm:spPr/>
    </dgm:pt>
    <dgm:pt modelId="{04F621F8-CB71-4EDE-938B-5FABCB62E7F8}" type="pres">
      <dgm:prSet presAssocID="{95B3D3E4-5BDD-4238-BFE6-5E1FB5CCF82A}" presName="rootText3" presStyleLbl="asst1" presStyleIdx="0" presStyleCnt="1" custLinFactNeighborX="329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09CE59-A996-4E7E-8CC2-EFB4CD483837}" type="pres">
      <dgm:prSet presAssocID="{95B3D3E4-5BDD-4238-BFE6-5E1FB5CCF82A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E31DAB9E-ACB3-491A-AB98-E7B539E46B7F}" type="pres">
      <dgm:prSet presAssocID="{95B3D3E4-5BDD-4238-BFE6-5E1FB5CCF82A}" presName="hierChild6" presStyleCnt="0"/>
      <dgm:spPr/>
    </dgm:pt>
    <dgm:pt modelId="{8C747296-803A-4083-8B57-4E5DEAF805A8}" type="pres">
      <dgm:prSet presAssocID="{95B3D3E4-5BDD-4238-BFE6-5E1FB5CCF82A}" presName="hierChild7" presStyleCnt="0"/>
      <dgm:spPr/>
    </dgm:pt>
  </dgm:ptLst>
  <dgm:cxnLst>
    <dgm:cxn modelId="{9E4CFDB3-AA8A-4EE6-B664-D0A91427AED1}" type="presOf" srcId="{D2242A51-F06B-4D81-BDE6-7DF635843D87}" destId="{6C9BAA4A-77BF-4BAD-BF3E-9DD58279230C}" srcOrd="0" destOrd="0" presId="urn:microsoft.com/office/officeart/2005/8/layout/orgChart1#2"/>
    <dgm:cxn modelId="{67AD32A4-B7FA-495F-9030-ACA11FFED2A2}" type="presOf" srcId="{DCF80DA4-DF2D-4BCB-8A6F-714A91C314D1}" destId="{51674277-794D-43AF-8B36-4278D3848897}" srcOrd="0" destOrd="0" presId="urn:microsoft.com/office/officeart/2005/8/layout/orgChart1#2"/>
    <dgm:cxn modelId="{6656ADA4-A426-4E14-9482-A8DC0FD30F45}" type="presOf" srcId="{048D7FFB-B5D5-4A31-A20F-FB4AAB630F05}" destId="{423018BF-0F9C-41AC-A136-6305A18F8E27}" srcOrd="0" destOrd="0" presId="urn:microsoft.com/office/officeart/2005/8/layout/orgChart1#2"/>
    <dgm:cxn modelId="{65C0B656-2202-4667-9778-F008F3A82DCE}" type="presOf" srcId="{F9C9729E-B9C9-4455-93B0-64942DCDB769}" destId="{44A5EE00-0E4B-4D8B-B694-A97001A915EA}" srcOrd="0" destOrd="0" presId="urn:microsoft.com/office/officeart/2005/8/layout/orgChart1#2"/>
    <dgm:cxn modelId="{D31D3373-74AA-4686-9768-741B7F1BDFC7}" type="presOf" srcId="{95B3D3E4-5BDD-4238-BFE6-5E1FB5CCF82A}" destId="{2809CE59-A996-4E7E-8CC2-EFB4CD483837}" srcOrd="1" destOrd="0" presId="urn:microsoft.com/office/officeart/2005/8/layout/orgChart1#2"/>
    <dgm:cxn modelId="{C4906CFB-04B1-4C29-8767-EF525B493365}" srcId="{8334FBE0-4B83-42F1-BAB6-C52878117FE3}" destId="{609AAC10-7BC9-4CD5-93C4-1935D5DF6CA5}" srcOrd="1" destOrd="0" parTransId="{DCF80DA4-DF2D-4BCB-8A6F-714A91C314D1}" sibTransId="{6B02AC6C-4309-4D70-ADE5-8D950C4BD9A3}"/>
    <dgm:cxn modelId="{B4E66512-726F-43C5-B16D-DF8DDDCDBF5D}" type="presOf" srcId="{95B3D3E4-5BDD-4238-BFE6-5E1FB5CCF82A}" destId="{04F621F8-CB71-4EDE-938B-5FABCB62E7F8}" srcOrd="0" destOrd="0" presId="urn:microsoft.com/office/officeart/2005/8/layout/orgChart1#2"/>
    <dgm:cxn modelId="{6E56AD89-A7EA-44C8-9EA8-A334B7C01567}" type="presOf" srcId="{ACCDEB0B-C17D-4114-BBD9-88708A1FADBD}" destId="{DA0022B9-8E1D-4F31-A08D-2CEF3165EC66}" srcOrd="0" destOrd="0" presId="urn:microsoft.com/office/officeart/2005/8/layout/orgChart1#2"/>
    <dgm:cxn modelId="{B3D0BC5F-1271-446E-B9FF-6260477C889B}" srcId="{8334FBE0-4B83-42F1-BAB6-C52878117FE3}" destId="{95B3D3E4-5BDD-4238-BFE6-5E1FB5CCF82A}" srcOrd="0" destOrd="0" parTransId="{ACCDEB0B-C17D-4114-BBD9-88708A1FADBD}" sibTransId="{8509F9FC-C12A-4D8D-8EF0-7BDABCA8BC63}"/>
    <dgm:cxn modelId="{50F7F479-DA3A-4C84-BC53-8990A3CBF34D}" type="presOf" srcId="{F9C9729E-B9C9-4455-93B0-64942DCDB769}" destId="{49FF688B-C48F-48DE-B246-BC5A14F61EBE}" srcOrd="1" destOrd="0" presId="urn:microsoft.com/office/officeart/2005/8/layout/orgChart1#2"/>
    <dgm:cxn modelId="{0271B9CA-A371-4D32-A9D2-2A100B2FFE19}" srcId="{D2242A51-F06B-4D81-BDE6-7DF635843D87}" destId="{8334FBE0-4B83-42F1-BAB6-C52878117FE3}" srcOrd="0" destOrd="0" parTransId="{4C154C50-9BA7-4CD8-BB68-E2E665BD88B3}" sibTransId="{63ED83F8-4A88-4A20-9888-5A60479B9DD7}"/>
    <dgm:cxn modelId="{9375B604-623A-4919-804E-A4277DD1D795}" srcId="{8334FBE0-4B83-42F1-BAB6-C52878117FE3}" destId="{F9C9729E-B9C9-4455-93B0-64942DCDB769}" srcOrd="3" destOrd="0" parTransId="{048D7FFB-B5D5-4A31-A20F-FB4AAB630F05}" sibTransId="{921C187A-33D5-430B-8EC7-A0930DFBB818}"/>
    <dgm:cxn modelId="{371A0B34-3AD3-4290-9B82-AD0D53C84240}" type="presOf" srcId="{8334FBE0-4B83-42F1-BAB6-C52878117FE3}" destId="{811E7D6B-B391-40D0-BBA4-0CD01149B942}" srcOrd="0" destOrd="0" presId="urn:microsoft.com/office/officeart/2005/8/layout/orgChart1#2"/>
    <dgm:cxn modelId="{0C35F9B9-5B14-4848-AF5F-2A28C6AB9895}" type="presOf" srcId="{C0275829-220B-4925-BFD0-E736C382A9DC}" destId="{145E5FD2-7D83-403A-8388-4D29CDEDB67C}" srcOrd="0" destOrd="0" presId="urn:microsoft.com/office/officeart/2005/8/layout/orgChart1#2"/>
    <dgm:cxn modelId="{BBD7C7E5-0A60-4226-A787-311D4A9D24AE}" srcId="{8334FBE0-4B83-42F1-BAB6-C52878117FE3}" destId="{30C6FF2A-4A6D-4AF7-B19F-DEAA94B437DE}" srcOrd="2" destOrd="0" parTransId="{C0275829-220B-4925-BFD0-E736C382A9DC}" sibTransId="{E98B18A1-8517-41D8-9E40-BF0044B1BB0F}"/>
    <dgm:cxn modelId="{2D0B367A-0F26-4686-985D-EDFD522D6667}" type="presOf" srcId="{609AAC10-7BC9-4CD5-93C4-1935D5DF6CA5}" destId="{2043DB06-C823-40DE-B9A6-F1F09097B8F9}" srcOrd="0" destOrd="0" presId="urn:microsoft.com/office/officeart/2005/8/layout/orgChart1#2"/>
    <dgm:cxn modelId="{3796D2F1-10C0-4E46-A104-B7ADB8095EC0}" type="presOf" srcId="{30C6FF2A-4A6D-4AF7-B19F-DEAA94B437DE}" destId="{85F89745-E1A4-4B91-A92A-1F1E20291B9F}" srcOrd="1" destOrd="0" presId="urn:microsoft.com/office/officeart/2005/8/layout/orgChart1#2"/>
    <dgm:cxn modelId="{C9411DF2-EB9A-463F-AAF2-C028A75B2FE0}" type="presOf" srcId="{30C6FF2A-4A6D-4AF7-B19F-DEAA94B437DE}" destId="{BC88CD7F-1E3C-47EA-B96B-C43171A7103B}" srcOrd="0" destOrd="0" presId="urn:microsoft.com/office/officeart/2005/8/layout/orgChart1#2"/>
    <dgm:cxn modelId="{A2B6B5A2-8DF1-417A-8EC3-4CAAE6C18A4A}" type="presOf" srcId="{8334FBE0-4B83-42F1-BAB6-C52878117FE3}" destId="{9B860AAC-0F99-4F4A-B4B2-0D29B89D15FA}" srcOrd="1" destOrd="0" presId="urn:microsoft.com/office/officeart/2005/8/layout/orgChart1#2"/>
    <dgm:cxn modelId="{A86EEAA7-69FA-4E0C-9ACA-47E4D50E671C}" type="presOf" srcId="{609AAC10-7BC9-4CD5-93C4-1935D5DF6CA5}" destId="{B8029110-623F-43CE-9DF0-54E3A86EA719}" srcOrd="1" destOrd="0" presId="urn:microsoft.com/office/officeart/2005/8/layout/orgChart1#2"/>
    <dgm:cxn modelId="{FEF3BF2E-D925-43DA-BAB4-C7ADF002D524}" type="presParOf" srcId="{6C9BAA4A-77BF-4BAD-BF3E-9DD58279230C}" destId="{651DD0A5-A100-4940-AAE3-09757100366E}" srcOrd="0" destOrd="0" presId="urn:microsoft.com/office/officeart/2005/8/layout/orgChart1#2"/>
    <dgm:cxn modelId="{4FFA3FB3-63AF-4A20-ACCB-BF28740FF8C0}" type="presParOf" srcId="{651DD0A5-A100-4940-AAE3-09757100366E}" destId="{21BD106D-C5B5-4721-88F0-E3B8F54574E1}" srcOrd="0" destOrd="0" presId="urn:microsoft.com/office/officeart/2005/8/layout/orgChart1#2"/>
    <dgm:cxn modelId="{2A8C304E-F6D0-4767-B863-38E70ECB562E}" type="presParOf" srcId="{21BD106D-C5B5-4721-88F0-E3B8F54574E1}" destId="{811E7D6B-B391-40D0-BBA4-0CD01149B942}" srcOrd="0" destOrd="0" presId="urn:microsoft.com/office/officeart/2005/8/layout/orgChart1#2"/>
    <dgm:cxn modelId="{04108B66-FC8C-4055-BCD4-EAC54D928EBA}" type="presParOf" srcId="{21BD106D-C5B5-4721-88F0-E3B8F54574E1}" destId="{9B860AAC-0F99-4F4A-B4B2-0D29B89D15FA}" srcOrd="1" destOrd="0" presId="urn:microsoft.com/office/officeart/2005/8/layout/orgChart1#2"/>
    <dgm:cxn modelId="{28060E55-3E18-4EE7-AE57-FC1A9B2B51FB}" type="presParOf" srcId="{651DD0A5-A100-4940-AAE3-09757100366E}" destId="{25A581C3-5D68-4407-B511-AFE121417F17}" srcOrd="1" destOrd="0" presId="urn:microsoft.com/office/officeart/2005/8/layout/orgChart1#2"/>
    <dgm:cxn modelId="{2B1CC621-5A31-44C7-9906-1CA74B418AB6}" type="presParOf" srcId="{25A581C3-5D68-4407-B511-AFE121417F17}" destId="{51674277-794D-43AF-8B36-4278D3848897}" srcOrd="0" destOrd="0" presId="urn:microsoft.com/office/officeart/2005/8/layout/orgChart1#2"/>
    <dgm:cxn modelId="{A4FDD37A-2F8B-4D45-B6C1-59CD9C2F3A5B}" type="presParOf" srcId="{25A581C3-5D68-4407-B511-AFE121417F17}" destId="{9547EF45-729B-4141-BD63-A5E4AEEB6D84}" srcOrd="1" destOrd="0" presId="urn:microsoft.com/office/officeart/2005/8/layout/orgChart1#2"/>
    <dgm:cxn modelId="{38F1B12D-E62D-4EA3-BCDF-7D68F1BE529B}" type="presParOf" srcId="{9547EF45-729B-4141-BD63-A5E4AEEB6D84}" destId="{1143583D-89F2-4CEA-A34F-5A8B8ECE8618}" srcOrd="0" destOrd="0" presId="urn:microsoft.com/office/officeart/2005/8/layout/orgChart1#2"/>
    <dgm:cxn modelId="{212439EB-14C8-425A-BC98-BC14026A4C04}" type="presParOf" srcId="{1143583D-89F2-4CEA-A34F-5A8B8ECE8618}" destId="{2043DB06-C823-40DE-B9A6-F1F09097B8F9}" srcOrd="0" destOrd="0" presId="urn:microsoft.com/office/officeart/2005/8/layout/orgChart1#2"/>
    <dgm:cxn modelId="{CF8AE85E-EC68-413E-BEDD-FF32940FC666}" type="presParOf" srcId="{1143583D-89F2-4CEA-A34F-5A8B8ECE8618}" destId="{B8029110-623F-43CE-9DF0-54E3A86EA719}" srcOrd="1" destOrd="0" presId="urn:microsoft.com/office/officeart/2005/8/layout/orgChart1#2"/>
    <dgm:cxn modelId="{DFE6DE24-0CD3-4633-A587-50C49A085E4F}" type="presParOf" srcId="{9547EF45-729B-4141-BD63-A5E4AEEB6D84}" destId="{A30BD8C9-37B8-4669-A6F5-ECA8460B7EC3}" srcOrd="1" destOrd="0" presId="urn:microsoft.com/office/officeart/2005/8/layout/orgChart1#2"/>
    <dgm:cxn modelId="{6CB38CAB-0059-44C7-8F6F-7F51BCFA5734}" type="presParOf" srcId="{9547EF45-729B-4141-BD63-A5E4AEEB6D84}" destId="{24D565BC-D50E-42A0-8A73-C04A45A14BF9}" srcOrd="2" destOrd="0" presId="urn:microsoft.com/office/officeart/2005/8/layout/orgChart1#2"/>
    <dgm:cxn modelId="{95C337B4-76BE-48D1-80A0-B7C3E61D96DC}" type="presParOf" srcId="{25A581C3-5D68-4407-B511-AFE121417F17}" destId="{145E5FD2-7D83-403A-8388-4D29CDEDB67C}" srcOrd="2" destOrd="0" presId="urn:microsoft.com/office/officeart/2005/8/layout/orgChart1#2"/>
    <dgm:cxn modelId="{ED36D663-3EB6-41AC-B58A-3C40CB50B89E}" type="presParOf" srcId="{25A581C3-5D68-4407-B511-AFE121417F17}" destId="{087B9957-F6D9-44A9-97B8-ABFFE8D6D759}" srcOrd="3" destOrd="0" presId="urn:microsoft.com/office/officeart/2005/8/layout/orgChart1#2"/>
    <dgm:cxn modelId="{32B4CEF9-9B85-47C9-9B96-7D2381217DFF}" type="presParOf" srcId="{087B9957-F6D9-44A9-97B8-ABFFE8D6D759}" destId="{E820D235-0D35-4C33-A5C7-853AF372017A}" srcOrd="0" destOrd="0" presId="urn:microsoft.com/office/officeart/2005/8/layout/orgChart1#2"/>
    <dgm:cxn modelId="{11E79263-2847-4415-9DFC-D83A44EDAD37}" type="presParOf" srcId="{E820D235-0D35-4C33-A5C7-853AF372017A}" destId="{BC88CD7F-1E3C-47EA-B96B-C43171A7103B}" srcOrd="0" destOrd="0" presId="urn:microsoft.com/office/officeart/2005/8/layout/orgChart1#2"/>
    <dgm:cxn modelId="{2A4D1FE1-381E-41C6-AB08-5D5743D5FA10}" type="presParOf" srcId="{E820D235-0D35-4C33-A5C7-853AF372017A}" destId="{85F89745-E1A4-4B91-A92A-1F1E20291B9F}" srcOrd="1" destOrd="0" presId="urn:microsoft.com/office/officeart/2005/8/layout/orgChart1#2"/>
    <dgm:cxn modelId="{77378019-2C1F-4AC0-80EE-A006932480A9}" type="presParOf" srcId="{087B9957-F6D9-44A9-97B8-ABFFE8D6D759}" destId="{F40E24D1-6769-40BA-8032-F9C5CDCB30BD}" srcOrd="1" destOrd="0" presId="urn:microsoft.com/office/officeart/2005/8/layout/orgChart1#2"/>
    <dgm:cxn modelId="{58CB9CC4-7C0C-4D79-8188-E040243662B5}" type="presParOf" srcId="{087B9957-F6D9-44A9-97B8-ABFFE8D6D759}" destId="{8B8DA577-3990-452B-BE70-B24836D7AEE0}" srcOrd="2" destOrd="0" presId="urn:microsoft.com/office/officeart/2005/8/layout/orgChart1#2"/>
    <dgm:cxn modelId="{3EE650B5-F9AF-4E69-B3B5-61DCB3FFCC94}" type="presParOf" srcId="{25A581C3-5D68-4407-B511-AFE121417F17}" destId="{423018BF-0F9C-41AC-A136-6305A18F8E27}" srcOrd="4" destOrd="0" presId="urn:microsoft.com/office/officeart/2005/8/layout/orgChart1#2"/>
    <dgm:cxn modelId="{3DDB6F92-EB02-47E9-AD2A-6639E70E5BB4}" type="presParOf" srcId="{25A581C3-5D68-4407-B511-AFE121417F17}" destId="{127E9DE0-828D-45AC-B133-AC9749D149C5}" srcOrd="5" destOrd="0" presId="urn:microsoft.com/office/officeart/2005/8/layout/orgChart1#2"/>
    <dgm:cxn modelId="{0FE82792-D32B-48F3-B14C-7DF318D239C1}" type="presParOf" srcId="{127E9DE0-828D-45AC-B133-AC9749D149C5}" destId="{0B26A613-12B8-478E-9261-36BD14D7F1F5}" srcOrd="0" destOrd="0" presId="urn:microsoft.com/office/officeart/2005/8/layout/orgChart1#2"/>
    <dgm:cxn modelId="{343D919B-52E3-4772-A123-313D6937DDC3}" type="presParOf" srcId="{0B26A613-12B8-478E-9261-36BD14D7F1F5}" destId="{44A5EE00-0E4B-4D8B-B694-A97001A915EA}" srcOrd="0" destOrd="0" presId="urn:microsoft.com/office/officeart/2005/8/layout/orgChart1#2"/>
    <dgm:cxn modelId="{87CD155D-D19E-4B73-A09E-18667A5DF5C3}" type="presParOf" srcId="{0B26A613-12B8-478E-9261-36BD14D7F1F5}" destId="{49FF688B-C48F-48DE-B246-BC5A14F61EBE}" srcOrd="1" destOrd="0" presId="urn:microsoft.com/office/officeart/2005/8/layout/orgChart1#2"/>
    <dgm:cxn modelId="{8838412F-85A3-4743-895C-CBD00446D956}" type="presParOf" srcId="{127E9DE0-828D-45AC-B133-AC9749D149C5}" destId="{29079244-CF1C-4DFA-A431-2E6658FBE084}" srcOrd="1" destOrd="0" presId="urn:microsoft.com/office/officeart/2005/8/layout/orgChart1#2"/>
    <dgm:cxn modelId="{E9AC94D8-291F-43FE-B52C-1451D8DD1DEF}" type="presParOf" srcId="{127E9DE0-828D-45AC-B133-AC9749D149C5}" destId="{200C4836-A15C-46DE-B4E7-8B4D6C233FBC}" srcOrd="2" destOrd="0" presId="urn:microsoft.com/office/officeart/2005/8/layout/orgChart1#2"/>
    <dgm:cxn modelId="{A9787D95-A557-4D5E-ACD0-9D8EDA2B0233}" type="presParOf" srcId="{651DD0A5-A100-4940-AAE3-09757100366E}" destId="{AF2D9643-4DFD-4666-BB27-FDC5F09CA121}" srcOrd="2" destOrd="0" presId="urn:microsoft.com/office/officeart/2005/8/layout/orgChart1#2"/>
    <dgm:cxn modelId="{9330FC0C-F811-4B35-9566-FEA0A1039096}" type="presParOf" srcId="{AF2D9643-4DFD-4666-BB27-FDC5F09CA121}" destId="{DA0022B9-8E1D-4F31-A08D-2CEF3165EC66}" srcOrd="0" destOrd="0" presId="urn:microsoft.com/office/officeart/2005/8/layout/orgChart1#2"/>
    <dgm:cxn modelId="{B15292C8-7ACB-4BAD-8D59-DF197692FE49}" type="presParOf" srcId="{AF2D9643-4DFD-4666-BB27-FDC5F09CA121}" destId="{D887CE96-45C0-4782-8E5F-C637DF7EA21B}" srcOrd="1" destOrd="0" presId="urn:microsoft.com/office/officeart/2005/8/layout/orgChart1#2"/>
    <dgm:cxn modelId="{94C9CBD1-6DD9-4847-BA65-765510CA7EE1}" type="presParOf" srcId="{D887CE96-45C0-4782-8E5F-C637DF7EA21B}" destId="{EB345AF7-CE25-4151-8C2B-BBEFE76D5DE3}" srcOrd="0" destOrd="0" presId="urn:microsoft.com/office/officeart/2005/8/layout/orgChart1#2"/>
    <dgm:cxn modelId="{18D1A236-288C-479B-BEB4-BDB18E1A8D4D}" type="presParOf" srcId="{EB345AF7-CE25-4151-8C2B-BBEFE76D5DE3}" destId="{04F621F8-CB71-4EDE-938B-5FABCB62E7F8}" srcOrd="0" destOrd="0" presId="urn:microsoft.com/office/officeart/2005/8/layout/orgChart1#2"/>
    <dgm:cxn modelId="{1843E601-07A5-4329-BB70-624D34E33BBB}" type="presParOf" srcId="{EB345AF7-CE25-4151-8C2B-BBEFE76D5DE3}" destId="{2809CE59-A996-4E7E-8CC2-EFB4CD483837}" srcOrd="1" destOrd="0" presId="urn:microsoft.com/office/officeart/2005/8/layout/orgChart1#2"/>
    <dgm:cxn modelId="{599C21F7-F21E-4871-B604-127505B9C232}" type="presParOf" srcId="{D887CE96-45C0-4782-8E5F-C637DF7EA21B}" destId="{E31DAB9E-ACB3-491A-AB98-E7B539E46B7F}" srcOrd="1" destOrd="0" presId="urn:microsoft.com/office/officeart/2005/8/layout/orgChart1#2"/>
    <dgm:cxn modelId="{40519CB8-71CF-43D1-ACE0-B7C8621AC5D0}" type="presParOf" srcId="{D887CE96-45C0-4782-8E5F-C637DF7EA21B}" destId="{8C747296-803A-4083-8B57-4E5DEAF805A8}" srcOrd="2" destOrd="0" presId="urn:microsoft.com/office/officeart/2005/8/layout/orgChar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B711E-5F38-4616-AE1C-AFF9881C9727}" type="doc">
      <dgm:prSet loTypeId="urn:microsoft.com/office/officeart/2005/8/layout/process1" loCatId="process" qsTypeId="urn:microsoft.com/office/officeart/2005/8/quickstyle/simple1#3" qsCatId="simple" csTypeId="urn:microsoft.com/office/officeart/2005/8/colors/accent1_2#3" csCatId="accent1" phldr="1"/>
      <dgm:spPr/>
    </dgm:pt>
    <dgm:pt modelId="{4E7001D3-4300-44F7-8651-E460FD656D00}">
      <dgm:prSet phldrT="[文本]"/>
      <dgm:spPr/>
      <dgm:t>
        <a:bodyPr/>
        <a:lstStyle/>
        <a:p>
          <a:r>
            <a:rPr lang="en-US" altLang="zh-TW" dirty="0"/>
            <a:t>System API</a:t>
          </a:r>
          <a:endParaRPr lang="zh-TW" altLang="en-US" dirty="0"/>
        </a:p>
      </dgm:t>
    </dgm:pt>
    <dgm:pt modelId="{D6A047EF-32EB-45BE-9DB8-40CD33C4F755}" type="parTrans" cxnId="{60F27429-04C5-44AC-9288-BE012B7CD3B5}">
      <dgm:prSet/>
      <dgm:spPr/>
      <dgm:t>
        <a:bodyPr/>
        <a:lstStyle/>
        <a:p>
          <a:endParaRPr lang="zh-TW" altLang="en-US"/>
        </a:p>
      </dgm:t>
    </dgm:pt>
    <dgm:pt modelId="{3D6A28B1-5D7E-467E-A175-F8A160F625A9}" type="sibTrans" cxnId="{60F27429-04C5-44AC-9288-BE012B7CD3B5}">
      <dgm:prSet/>
      <dgm:spPr/>
      <dgm:t>
        <a:bodyPr/>
        <a:lstStyle/>
        <a:p>
          <a:endParaRPr lang="zh-TW" altLang="en-US"/>
        </a:p>
      </dgm:t>
    </dgm:pt>
    <dgm:pt modelId="{55947145-4C79-48BA-82CE-D0B174B9270B}">
      <dgm:prSet phldrT="[文本]"/>
      <dgm:spPr/>
      <dgm:t>
        <a:bodyPr/>
        <a:lstStyle/>
        <a:p>
          <a:r>
            <a:rPr lang="en-US" altLang="zh-TW" dirty="0"/>
            <a:t>Kernel</a:t>
          </a:r>
          <a:endParaRPr lang="zh-TW" altLang="en-US" dirty="0"/>
        </a:p>
      </dgm:t>
    </dgm:pt>
    <dgm:pt modelId="{9D71EDB9-D636-40D4-B618-1F8F731DB38E}" type="parTrans" cxnId="{9BE1BCC8-EBA1-4E27-B348-711BEBC64AD4}">
      <dgm:prSet/>
      <dgm:spPr/>
      <dgm:t>
        <a:bodyPr/>
        <a:lstStyle/>
        <a:p>
          <a:endParaRPr lang="zh-TW" altLang="en-US"/>
        </a:p>
      </dgm:t>
    </dgm:pt>
    <dgm:pt modelId="{B51F5C04-6A38-482B-A230-1FA671F78CEF}" type="sibTrans" cxnId="{9BE1BCC8-EBA1-4E27-B348-711BEBC64AD4}">
      <dgm:prSet/>
      <dgm:spPr/>
      <dgm:t>
        <a:bodyPr/>
        <a:lstStyle/>
        <a:p>
          <a:endParaRPr lang="zh-TW" altLang="en-US"/>
        </a:p>
      </dgm:t>
    </dgm:pt>
    <dgm:pt modelId="{549689FE-67C8-42FA-8EB8-E1A528DA9607}">
      <dgm:prSet phldrT="[文本]"/>
      <dgm:spPr/>
      <dgm:t>
        <a:bodyPr/>
        <a:lstStyle/>
        <a:p>
          <a:r>
            <a:rPr lang="en-US" altLang="zh-TW" dirty="0"/>
            <a:t>CPU</a:t>
          </a:r>
          <a:endParaRPr lang="zh-TW" altLang="en-US" dirty="0"/>
        </a:p>
      </dgm:t>
    </dgm:pt>
    <dgm:pt modelId="{801283EE-6473-4A9F-B5BC-52FF4AA6752F}" type="parTrans" cxnId="{0B912293-8B2C-417D-BD0F-95513404F0EC}">
      <dgm:prSet/>
      <dgm:spPr/>
      <dgm:t>
        <a:bodyPr/>
        <a:lstStyle/>
        <a:p>
          <a:endParaRPr lang="zh-TW" altLang="en-US"/>
        </a:p>
      </dgm:t>
    </dgm:pt>
    <dgm:pt modelId="{549D4DF0-F2DD-407F-8BB2-B9CDDF2F4CAE}" type="sibTrans" cxnId="{0B912293-8B2C-417D-BD0F-95513404F0EC}">
      <dgm:prSet/>
      <dgm:spPr/>
      <dgm:t>
        <a:bodyPr/>
        <a:lstStyle/>
        <a:p>
          <a:endParaRPr lang="zh-TW" altLang="en-US"/>
        </a:p>
      </dgm:t>
    </dgm:pt>
    <dgm:pt modelId="{CC84D5E4-ED9E-4206-981E-36EB7B102ACC}" type="pres">
      <dgm:prSet presAssocID="{376B711E-5F38-4616-AE1C-AFF9881C9727}" presName="Name0" presStyleCnt="0">
        <dgm:presLayoutVars>
          <dgm:dir/>
          <dgm:resizeHandles val="exact"/>
        </dgm:presLayoutVars>
      </dgm:prSet>
      <dgm:spPr/>
    </dgm:pt>
    <dgm:pt modelId="{AAB7D02A-12EC-4A69-9230-050C8673E9A6}" type="pres">
      <dgm:prSet presAssocID="{4E7001D3-4300-44F7-8651-E460FD656D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53CF2-C703-404E-83D1-5B1F9D6C2E16}" type="pres">
      <dgm:prSet presAssocID="{3D6A28B1-5D7E-467E-A175-F8A160F625A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3ADC735-1DFB-4A8B-ADEA-3D46E075CA2D}" type="pres">
      <dgm:prSet presAssocID="{3D6A28B1-5D7E-467E-A175-F8A160F625A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30D2274-B2B1-4E25-8216-170F0625AF0B}" type="pres">
      <dgm:prSet presAssocID="{55947145-4C79-48BA-82CE-D0B174B927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2BAAE9-8D4C-488D-A5AB-80AD51697311}" type="pres">
      <dgm:prSet presAssocID="{B51F5C04-6A38-482B-A230-1FA671F78CE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156B30F-367A-4157-9E4D-564A8E2B899E}" type="pres">
      <dgm:prSet presAssocID="{B51F5C04-6A38-482B-A230-1FA671F78CE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FB7F64A-59CF-4039-8D48-435DF667D6CE}" type="pres">
      <dgm:prSet presAssocID="{549689FE-67C8-42FA-8EB8-E1A528DA96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A6F5EA-A190-4595-9840-AFFB360118C2}" type="presOf" srcId="{B51F5C04-6A38-482B-A230-1FA671F78CEF}" destId="{6156B30F-367A-4157-9E4D-564A8E2B899E}" srcOrd="1" destOrd="0" presId="urn:microsoft.com/office/officeart/2005/8/layout/process1"/>
    <dgm:cxn modelId="{54825D5C-3028-44CD-B67D-FC30F7C676C7}" type="presOf" srcId="{549689FE-67C8-42FA-8EB8-E1A528DA9607}" destId="{4FB7F64A-59CF-4039-8D48-435DF667D6CE}" srcOrd="0" destOrd="0" presId="urn:microsoft.com/office/officeart/2005/8/layout/process1"/>
    <dgm:cxn modelId="{8C59751E-A3EA-4A39-A7A2-6BF56F8F9C5C}" type="presOf" srcId="{3D6A28B1-5D7E-467E-A175-F8A160F625A9}" destId="{05653CF2-C703-404E-83D1-5B1F9D6C2E16}" srcOrd="0" destOrd="0" presId="urn:microsoft.com/office/officeart/2005/8/layout/process1"/>
    <dgm:cxn modelId="{CEFE477F-1F70-4FCA-AE21-0EC700911D0B}" type="presOf" srcId="{B51F5C04-6A38-482B-A230-1FA671F78CEF}" destId="{BC2BAAE9-8D4C-488D-A5AB-80AD51697311}" srcOrd="0" destOrd="0" presId="urn:microsoft.com/office/officeart/2005/8/layout/process1"/>
    <dgm:cxn modelId="{60F27429-04C5-44AC-9288-BE012B7CD3B5}" srcId="{376B711E-5F38-4616-AE1C-AFF9881C9727}" destId="{4E7001D3-4300-44F7-8651-E460FD656D00}" srcOrd="0" destOrd="0" parTransId="{D6A047EF-32EB-45BE-9DB8-40CD33C4F755}" sibTransId="{3D6A28B1-5D7E-467E-A175-F8A160F625A9}"/>
    <dgm:cxn modelId="{6345BDEA-10F3-4375-BD47-5FEDFD81A416}" type="presOf" srcId="{4E7001D3-4300-44F7-8651-E460FD656D00}" destId="{AAB7D02A-12EC-4A69-9230-050C8673E9A6}" srcOrd="0" destOrd="0" presId="urn:microsoft.com/office/officeart/2005/8/layout/process1"/>
    <dgm:cxn modelId="{0ACA0747-A473-4D07-A95B-11F75F0BFD8B}" type="presOf" srcId="{55947145-4C79-48BA-82CE-D0B174B9270B}" destId="{C30D2274-B2B1-4E25-8216-170F0625AF0B}" srcOrd="0" destOrd="0" presId="urn:microsoft.com/office/officeart/2005/8/layout/process1"/>
    <dgm:cxn modelId="{8BEF7FD5-4786-42C1-87B8-282CC84A2589}" type="presOf" srcId="{376B711E-5F38-4616-AE1C-AFF9881C9727}" destId="{CC84D5E4-ED9E-4206-981E-36EB7B102ACC}" srcOrd="0" destOrd="0" presId="urn:microsoft.com/office/officeart/2005/8/layout/process1"/>
    <dgm:cxn modelId="{B5673F2E-3BD2-4956-8A1F-0F826E8A9CF3}" type="presOf" srcId="{3D6A28B1-5D7E-467E-A175-F8A160F625A9}" destId="{D3ADC735-1DFB-4A8B-ADEA-3D46E075CA2D}" srcOrd="1" destOrd="0" presId="urn:microsoft.com/office/officeart/2005/8/layout/process1"/>
    <dgm:cxn modelId="{9BE1BCC8-EBA1-4E27-B348-711BEBC64AD4}" srcId="{376B711E-5F38-4616-AE1C-AFF9881C9727}" destId="{55947145-4C79-48BA-82CE-D0B174B9270B}" srcOrd="1" destOrd="0" parTransId="{9D71EDB9-D636-40D4-B618-1F8F731DB38E}" sibTransId="{B51F5C04-6A38-482B-A230-1FA671F78CEF}"/>
    <dgm:cxn modelId="{0B912293-8B2C-417D-BD0F-95513404F0EC}" srcId="{376B711E-5F38-4616-AE1C-AFF9881C9727}" destId="{549689FE-67C8-42FA-8EB8-E1A528DA9607}" srcOrd="2" destOrd="0" parTransId="{801283EE-6473-4A9F-B5BC-52FF4AA6752F}" sibTransId="{549D4DF0-F2DD-407F-8BB2-B9CDDF2F4CAE}"/>
    <dgm:cxn modelId="{90575FF2-44CE-4F15-9ED3-5E06556B026A}" type="presParOf" srcId="{CC84D5E4-ED9E-4206-981E-36EB7B102ACC}" destId="{AAB7D02A-12EC-4A69-9230-050C8673E9A6}" srcOrd="0" destOrd="0" presId="urn:microsoft.com/office/officeart/2005/8/layout/process1"/>
    <dgm:cxn modelId="{F2400EAB-9790-4165-BACF-855215F6A031}" type="presParOf" srcId="{CC84D5E4-ED9E-4206-981E-36EB7B102ACC}" destId="{05653CF2-C703-404E-83D1-5B1F9D6C2E16}" srcOrd="1" destOrd="0" presId="urn:microsoft.com/office/officeart/2005/8/layout/process1"/>
    <dgm:cxn modelId="{F606B926-EB4D-411B-A0CC-1FFDFF23456D}" type="presParOf" srcId="{05653CF2-C703-404E-83D1-5B1F9D6C2E16}" destId="{D3ADC735-1DFB-4A8B-ADEA-3D46E075CA2D}" srcOrd="0" destOrd="0" presId="urn:microsoft.com/office/officeart/2005/8/layout/process1"/>
    <dgm:cxn modelId="{DC7344FC-97A5-424B-813F-9E373B44B2E6}" type="presParOf" srcId="{CC84D5E4-ED9E-4206-981E-36EB7B102ACC}" destId="{C30D2274-B2B1-4E25-8216-170F0625AF0B}" srcOrd="2" destOrd="0" presId="urn:microsoft.com/office/officeart/2005/8/layout/process1"/>
    <dgm:cxn modelId="{0CB44803-3611-402E-9E68-D7B264307BFC}" type="presParOf" srcId="{CC84D5E4-ED9E-4206-981E-36EB7B102ACC}" destId="{BC2BAAE9-8D4C-488D-A5AB-80AD51697311}" srcOrd="3" destOrd="0" presId="urn:microsoft.com/office/officeart/2005/8/layout/process1"/>
    <dgm:cxn modelId="{9D440C1E-86F6-4951-9D9D-D426FAB9379F}" type="presParOf" srcId="{BC2BAAE9-8D4C-488D-A5AB-80AD51697311}" destId="{6156B30F-367A-4157-9E4D-564A8E2B899E}" srcOrd="0" destOrd="0" presId="urn:microsoft.com/office/officeart/2005/8/layout/process1"/>
    <dgm:cxn modelId="{3D2F5DC1-DCA2-4E0C-804C-A29A13222CA3}" type="presParOf" srcId="{CC84D5E4-ED9E-4206-981E-36EB7B102ACC}" destId="{4FB7F64A-59CF-4039-8D48-435DF667D6C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6B711E-5F38-4616-AE1C-AFF9881C9727}" type="doc">
      <dgm:prSet loTypeId="urn:microsoft.com/office/officeart/2005/8/layout/process1" loCatId="process" qsTypeId="urn:microsoft.com/office/officeart/2005/8/quickstyle/simple1#4" qsCatId="simple" csTypeId="urn:microsoft.com/office/officeart/2005/8/colors/accent1_2#4" csCatId="accent1" phldr="1"/>
      <dgm:spPr/>
    </dgm:pt>
    <dgm:pt modelId="{4E7001D3-4300-44F7-8651-E460FD656D00}">
      <dgm:prSet phldrT="[文本]"/>
      <dgm:spPr/>
      <dgm:t>
        <a:bodyPr/>
        <a:lstStyle/>
        <a:p>
          <a:r>
            <a:rPr lang="en-US" altLang="zh-TW" dirty="0"/>
            <a:t>System API</a:t>
          </a:r>
          <a:endParaRPr lang="zh-TW" altLang="en-US" dirty="0"/>
        </a:p>
      </dgm:t>
    </dgm:pt>
    <dgm:pt modelId="{D6A047EF-32EB-45BE-9DB8-40CD33C4F755}" type="parTrans" cxnId="{60F27429-04C5-44AC-9288-BE012B7CD3B5}">
      <dgm:prSet/>
      <dgm:spPr/>
      <dgm:t>
        <a:bodyPr/>
        <a:lstStyle/>
        <a:p>
          <a:endParaRPr lang="zh-TW" altLang="en-US"/>
        </a:p>
      </dgm:t>
    </dgm:pt>
    <dgm:pt modelId="{3D6A28B1-5D7E-467E-A175-F8A160F625A9}" type="sibTrans" cxnId="{60F27429-04C5-44AC-9288-BE012B7CD3B5}">
      <dgm:prSet/>
      <dgm:spPr/>
      <dgm:t>
        <a:bodyPr/>
        <a:lstStyle/>
        <a:p>
          <a:endParaRPr lang="zh-TW" altLang="en-US"/>
        </a:p>
      </dgm:t>
    </dgm:pt>
    <dgm:pt modelId="{55947145-4C79-48BA-82CE-D0B174B9270B}">
      <dgm:prSet phldrT="[文本]"/>
      <dgm:spPr/>
      <dgm:t>
        <a:bodyPr/>
        <a:lstStyle/>
        <a:p>
          <a:r>
            <a:rPr lang="en-US" altLang="zh-TW" dirty="0"/>
            <a:t>Kernel</a:t>
          </a:r>
          <a:endParaRPr lang="zh-TW" altLang="en-US" dirty="0"/>
        </a:p>
      </dgm:t>
    </dgm:pt>
    <dgm:pt modelId="{9D71EDB9-D636-40D4-B618-1F8F731DB38E}" type="parTrans" cxnId="{9BE1BCC8-EBA1-4E27-B348-711BEBC64AD4}">
      <dgm:prSet/>
      <dgm:spPr/>
      <dgm:t>
        <a:bodyPr/>
        <a:lstStyle/>
        <a:p>
          <a:endParaRPr lang="zh-TW" altLang="en-US"/>
        </a:p>
      </dgm:t>
    </dgm:pt>
    <dgm:pt modelId="{B51F5C04-6A38-482B-A230-1FA671F78CEF}" type="sibTrans" cxnId="{9BE1BCC8-EBA1-4E27-B348-711BEBC64AD4}">
      <dgm:prSet/>
      <dgm:spPr/>
      <dgm:t>
        <a:bodyPr/>
        <a:lstStyle/>
        <a:p>
          <a:endParaRPr lang="zh-TW" altLang="en-US"/>
        </a:p>
      </dgm:t>
    </dgm:pt>
    <dgm:pt modelId="{549689FE-67C8-42FA-8EB8-E1A528DA9607}">
      <dgm:prSet phldrT="[文本]"/>
      <dgm:spPr/>
      <dgm:t>
        <a:bodyPr/>
        <a:lstStyle/>
        <a:p>
          <a:r>
            <a:rPr lang="en-US" altLang="zh-TW" dirty="0"/>
            <a:t>CPU</a:t>
          </a:r>
          <a:endParaRPr lang="zh-TW" altLang="en-US" dirty="0"/>
        </a:p>
      </dgm:t>
    </dgm:pt>
    <dgm:pt modelId="{801283EE-6473-4A9F-B5BC-52FF4AA6752F}" type="parTrans" cxnId="{0B912293-8B2C-417D-BD0F-95513404F0EC}">
      <dgm:prSet/>
      <dgm:spPr/>
      <dgm:t>
        <a:bodyPr/>
        <a:lstStyle/>
        <a:p>
          <a:endParaRPr lang="zh-TW" altLang="en-US"/>
        </a:p>
      </dgm:t>
    </dgm:pt>
    <dgm:pt modelId="{549D4DF0-F2DD-407F-8BB2-B9CDDF2F4CAE}" type="sibTrans" cxnId="{0B912293-8B2C-417D-BD0F-95513404F0EC}">
      <dgm:prSet/>
      <dgm:spPr/>
      <dgm:t>
        <a:bodyPr/>
        <a:lstStyle/>
        <a:p>
          <a:endParaRPr lang="zh-TW" altLang="en-US"/>
        </a:p>
      </dgm:t>
    </dgm:pt>
    <dgm:pt modelId="{CC84D5E4-ED9E-4206-981E-36EB7B102ACC}" type="pres">
      <dgm:prSet presAssocID="{376B711E-5F38-4616-AE1C-AFF9881C9727}" presName="Name0" presStyleCnt="0">
        <dgm:presLayoutVars>
          <dgm:dir/>
          <dgm:resizeHandles val="exact"/>
        </dgm:presLayoutVars>
      </dgm:prSet>
      <dgm:spPr/>
    </dgm:pt>
    <dgm:pt modelId="{AAB7D02A-12EC-4A69-9230-050C8673E9A6}" type="pres">
      <dgm:prSet presAssocID="{4E7001D3-4300-44F7-8651-E460FD656D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53CF2-C703-404E-83D1-5B1F9D6C2E16}" type="pres">
      <dgm:prSet presAssocID="{3D6A28B1-5D7E-467E-A175-F8A160F625A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3ADC735-1DFB-4A8B-ADEA-3D46E075CA2D}" type="pres">
      <dgm:prSet presAssocID="{3D6A28B1-5D7E-467E-A175-F8A160F625A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30D2274-B2B1-4E25-8216-170F0625AF0B}" type="pres">
      <dgm:prSet presAssocID="{55947145-4C79-48BA-82CE-D0B174B927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2BAAE9-8D4C-488D-A5AB-80AD51697311}" type="pres">
      <dgm:prSet presAssocID="{B51F5C04-6A38-482B-A230-1FA671F78CE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156B30F-367A-4157-9E4D-564A8E2B899E}" type="pres">
      <dgm:prSet presAssocID="{B51F5C04-6A38-482B-A230-1FA671F78CE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FB7F64A-59CF-4039-8D48-435DF667D6CE}" type="pres">
      <dgm:prSet presAssocID="{549689FE-67C8-42FA-8EB8-E1A528DA96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E1BCC8-EBA1-4E27-B348-711BEBC64AD4}" srcId="{376B711E-5F38-4616-AE1C-AFF9881C9727}" destId="{55947145-4C79-48BA-82CE-D0B174B9270B}" srcOrd="1" destOrd="0" parTransId="{9D71EDB9-D636-40D4-B618-1F8F731DB38E}" sibTransId="{B51F5C04-6A38-482B-A230-1FA671F78CEF}"/>
    <dgm:cxn modelId="{97696685-FD01-4185-B470-97CE2DEC73EF}" type="presOf" srcId="{B51F5C04-6A38-482B-A230-1FA671F78CEF}" destId="{6156B30F-367A-4157-9E4D-564A8E2B899E}" srcOrd="1" destOrd="0" presId="urn:microsoft.com/office/officeart/2005/8/layout/process1"/>
    <dgm:cxn modelId="{B41C4306-B212-44BC-A13D-F2786915CB2F}" type="presOf" srcId="{4E7001D3-4300-44F7-8651-E460FD656D00}" destId="{AAB7D02A-12EC-4A69-9230-050C8673E9A6}" srcOrd="0" destOrd="0" presId="urn:microsoft.com/office/officeart/2005/8/layout/process1"/>
    <dgm:cxn modelId="{76ED01DD-D515-4438-998A-FAF9EC55C724}" type="presOf" srcId="{55947145-4C79-48BA-82CE-D0B174B9270B}" destId="{C30D2274-B2B1-4E25-8216-170F0625AF0B}" srcOrd="0" destOrd="0" presId="urn:microsoft.com/office/officeart/2005/8/layout/process1"/>
    <dgm:cxn modelId="{60F27429-04C5-44AC-9288-BE012B7CD3B5}" srcId="{376B711E-5F38-4616-AE1C-AFF9881C9727}" destId="{4E7001D3-4300-44F7-8651-E460FD656D00}" srcOrd="0" destOrd="0" parTransId="{D6A047EF-32EB-45BE-9DB8-40CD33C4F755}" sibTransId="{3D6A28B1-5D7E-467E-A175-F8A160F625A9}"/>
    <dgm:cxn modelId="{0B912293-8B2C-417D-BD0F-95513404F0EC}" srcId="{376B711E-5F38-4616-AE1C-AFF9881C9727}" destId="{549689FE-67C8-42FA-8EB8-E1A528DA9607}" srcOrd="2" destOrd="0" parTransId="{801283EE-6473-4A9F-B5BC-52FF4AA6752F}" sibTransId="{549D4DF0-F2DD-407F-8BB2-B9CDDF2F4CAE}"/>
    <dgm:cxn modelId="{DE111254-46A2-48D4-9105-A6CF3413E75C}" type="presOf" srcId="{B51F5C04-6A38-482B-A230-1FA671F78CEF}" destId="{BC2BAAE9-8D4C-488D-A5AB-80AD51697311}" srcOrd="0" destOrd="0" presId="urn:microsoft.com/office/officeart/2005/8/layout/process1"/>
    <dgm:cxn modelId="{3D7A143A-EC0A-4CE8-849B-9385D22AC4FC}" type="presOf" srcId="{3D6A28B1-5D7E-467E-A175-F8A160F625A9}" destId="{05653CF2-C703-404E-83D1-5B1F9D6C2E16}" srcOrd="0" destOrd="0" presId="urn:microsoft.com/office/officeart/2005/8/layout/process1"/>
    <dgm:cxn modelId="{52D9EDD5-3BE8-4DBA-9DDA-F1D39EEED5C3}" type="presOf" srcId="{376B711E-5F38-4616-AE1C-AFF9881C9727}" destId="{CC84D5E4-ED9E-4206-981E-36EB7B102ACC}" srcOrd="0" destOrd="0" presId="urn:microsoft.com/office/officeart/2005/8/layout/process1"/>
    <dgm:cxn modelId="{9FD6103C-9A59-4490-866C-94D5922B803A}" type="presOf" srcId="{3D6A28B1-5D7E-467E-A175-F8A160F625A9}" destId="{D3ADC735-1DFB-4A8B-ADEA-3D46E075CA2D}" srcOrd="1" destOrd="0" presId="urn:microsoft.com/office/officeart/2005/8/layout/process1"/>
    <dgm:cxn modelId="{3CD35F53-F121-40B7-9199-7FE267518222}" type="presOf" srcId="{549689FE-67C8-42FA-8EB8-E1A528DA9607}" destId="{4FB7F64A-59CF-4039-8D48-435DF667D6CE}" srcOrd="0" destOrd="0" presId="urn:microsoft.com/office/officeart/2005/8/layout/process1"/>
    <dgm:cxn modelId="{1771A8F8-3268-40FA-A7AD-5943D5A374E1}" type="presParOf" srcId="{CC84D5E4-ED9E-4206-981E-36EB7B102ACC}" destId="{AAB7D02A-12EC-4A69-9230-050C8673E9A6}" srcOrd="0" destOrd="0" presId="urn:microsoft.com/office/officeart/2005/8/layout/process1"/>
    <dgm:cxn modelId="{D08E8098-BF22-49AD-A836-EBD6ED9FF561}" type="presParOf" srcId="{CC84D5E4-ED9E-4206-981E-36EB7B102ACC}" destId="{05653CF2-C703-404E-83D1-5B1F9D6C2E16}" srcOrd="1" destOrd="0" presId="urn:microsoft.com/office/officeart/2005/8/layout/process1"/>
    <dgm:cxn modelId="{08DAD6DB-09C8-4324-9503-A751D7ACDE36}" type="presParOf" srcId="{05653CF2-C703-404E-83D1-5B1F9D6C2E16}" destId="{D3ADC735-1DFB-4A8B-ADEA-3D46E075CA2D}" srcOrd="0" destOrd="0" presId="urn:microsoft.com/office/officeart/2005/8/layout/process1"/>
    <dgm:cxn modelId="{6B73E826-9F27-49CA-9444-DF598BF53917}" type="presParOf" srcId="{CC84D5E4-ED9E-4206-981E-36EB7B102ACC}" destId="{C30D2274-B2B1-4E25-8216-170F0625AF0B}" srcOrd="2" destOrd="0" presId="urn:microsoft.com/office/officeart/2005/8/layout/process1"/>
    <dgm:cxn modelId="{5E7B19B0-2C4E-42F3-808C-442FBE4DDAFB}" type="presParOf" srcId="{CC84D5E4-ED9E-4206-981E-36EB7B102ACC}" destId="{BC2BAAE9-8D4C-488D-A5AB-80AD51697311}" srcOrd="3" destOrd="0" presId="urn:microsoft.com/office/officeart/2005/8/layout/process1"/>
    <dgm:cxn modelId="{4D4CCFD1-BD49-4032-8CD5-360517AD7B8E}" type="presParOf" srcId="{BC2BAAE9-8D4C-488D-A5AB-80AD51697311}" destId="{6156B30F-367A-4157-9E4D-564A8E2B899E}" srcOrd="0" destOrd="0" presId="urn:microsoft.com/office/officeart/2005/8/layout/process1"/>
    <dgm:cxn modelId="{8FC3FC69-FF9F-45F1-987F-80C123A3DFA2}" type="presParOf" srcId="{CC84D5E4-ED9E-4206-981E-36EB7B102ACC}" destId="{4FB7F64A-59CF-4039-8D48-435DF667D6C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C0E4F-CCFE-42E9-814D-2B3B08F40CD5}">
      <dsp:nvSpPr>
        <dsp:cNvPr id="0" name=""/>
        <dsp:cNvSpPr/>
      </dsp:nvSpPr>
      <dsp:spPr>
        <a:xfrm>
          <a:off x="4517231" y="998001"/>
          <a:ext cx="1504153" cy="1195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518"/>
              </a:lnTo>
              <a:lnTo>
                <a:pt x="1504153" y="597518"/>
              </a:lnTo>
              <a:lnTo>
                <a:pt x="1504153" y="1195036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4D482-0C7E-4D2E-A377-D62947E8FD61}">
      <dsp:nvSpPr>
        <dsp:cNvPr id="0" name=""/>
        <dsp:cNvSpPr/>
      </dsp:nvSpPr>
      <dsp:spPr>
        <a:xfrm>
          <a:off x="3013077" y="998001"/>
          <a:ext cx="1504153" cy="1195036"/>
        </a:xfrm>
        <a:custGeom>
          <a:avLst/>
          <a:gdLst/>
          <a:ahLst/>
          <a:cxnLst/>
          <a:rect l="0" t="0" r="0" b="0"/>
          <a:pathLst>
            <a:path>
              <a:moveTo>
                <a:pt x="1504153" y="0"/>
              </a:moveTo>
              <a:lnTo>
                <a:pt x="1504153" y="597518"/>
              </a:lnTo>
              <a:lnTo>
                <a:pt x="0" y="597518"/>
              </a:lnTo>
              <a:lnTo>
                <a:pt x="0" y="1195036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20EC5-F8BD-4364-A565-6218E51AB0A4}">
      <dsp:nvSpPr>
        <dsp:cNvPr id="0" name=""/>
        <dsp:cNvSpPr/>
      </dsp:nvSpPr>
      <dsp:spPr>
        <a:xfrm>
          <a:off x="3519944" y="714"/>
          <a:ext cx="1994573" cy="997286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Security Solution</a:t>
          </a:r>
          <a:endParaRPr lang="zh-TW" altLang="en-US" sz="2400" kern="1200" dirty="0"/>
        </a:p>
      </dsp:txBody>
      <dsp:txXfrm>
        <a:off x="3519944" y="714"/>
        <a:ext cx="1994573" cy="997286"/>
      </dsp:txXfrm>
    </dsp:sp>
    <dsp:sp modelId="{256C50AF-515C-4D86-99F8-280B264E966B}">
      <dsp:nvSpPr>
        <dsp:cNvPr id="0" name=""/>
        <dsp:cNvSpPr/>
      </dsp:nvSpPr>
      <dsp:spPr>
        <a:xfrm>
          <a:off x="2106443" y="2193038"/>
          <a:ext cx="1813269" cy="906634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Monitoring</a:t>
          </a:r>
          <a:endParaRPr lang="zh-TW" altLang="en-US" sz="2400" kern="1200" dirty="0"/>
        </a:p>
      </dsp:txBody>
      <dsp:txXfrm>
        <a:off x="2106443" y="2193038"/>
        <a:ext cx="1813269" cy="906634"/>
      </dsp:txXfrm>
    </dsp:sp>
    <dsp:sp modelId="{3B652F7D-0A09-415F-A2E0-93E99FB70F52}">
      <dsp:nvSpPr>
        <dsp:cNvPr id="0" name=""/>
        <dsp:cNvSpPr/>
      </dsp:nvSpPr>
      <dsp:spPr>
        <a:xfrm>
          <a:off x="5114749" y="2193038"/>
          <a:ext cx="1813269" cy="906634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Defensing</a:t>
          </a:r>
          <a:endParaRPr lang="zh-TW" altLang="en-US" sz="3200" kern="1200" dirty="0"/>
        </a:p>
      </dsp:txBody>
      <dsp:txXfrm>
        <a:off x="5114749" y="2193038"/>
        <a:ext cx="1813269" cy="906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22B9-8E1D-4F31-A08D-2CEF3165EC66}">
      <dsp:nvSpPr>
        <dsp:cNvPr id="0" name=""/>
        <dsp:cNvSpPr/>
      </dsp:nvSpPr>
      <dsp:spPr>
        <a:xfrm>
          <a:off x="4035942" y="904898"/>
          <a:ext cx="405833" cy="83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5833" y="8305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018BF-0F9C-41AC-A136-6305A18F8E27}">
      <dsp:nvSpPr>
        <dsp:cNvPr id="0" name=""/>
        <dsp:cNvSpPr/>
      </dsp:nvSpPr>
      <dsp:spPr>
        <a:xfrm>
          <a:off x="4035942" y="904898"/>
          <a:ext cx="2184813" cy="1661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1589"/>
              </a:lnTo>
              <a:lnTo>
                <a:pt x="2184813" y="1471589"/>
              </a:lnTo>
              <a:lnTo>
                <a:pt x="2184813" y="1661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E5FD2-7D83-403A-8388-4D29CDEDB67C}">
      <dsp:nvSpPr>
        <dsp:cNvPr id="0" name=""/>
        <dsp:cNvSpPr/>
      </dsp:nvSpPr>
      <dsp:spPr>
        <a:xfrm>
          <a:off x="3990222" y="904898"/>
          <a:ext cx="91440" cy="16611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1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74277-794D-43AF-8B36-4278D3848897}">
      <dsp:nvSpPr>
        <dsp:cNvPr id="0" name=""/>
        <dsp:cNvSpPr/>
      </dsp:nvSpPr>
      <dsp:spPr>
        <a:xfrm>
          <a:off x="1851128" y="904898"/>
          <a:ext cx="2184813" cy="1661180"/>
        </a:xfrm>
        <a:custGeom>
          <a:avLst/>
          <a:gdLst/>
          <a:ahLst/>
          <a:cxnLst/>
          <a:rect l="0" t="0" r="0" b="0"/>
          <a:pathLst>
            <a:path>
              <a:moveTo>
                <a:pt x="2184813" y="0"/>
              </a:moveTo>
              <a:lnTo>
                <a:pt x="2184813" y="1471589"/>
              </a:lnTo>
              <a:lnTo>
                <a:pt x="0" y="1471589"/>
              </a:lnTo>
              <a:lnTo>
                <a:pt x="0" y="1661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E7D6B-B391-40D0-BBA4-0CD01149B942}">
      <dsp:nvSpPr>
        <dsp:cNvPr id="0" name=""/>
        <dsp:cNvSpPr/>
      </dsp:nvSpPr>
      <dsp:spPr>
        <a:xfrm>
          <a:off x="3133126" y="2082"/>
          <a:ext cx="1805630" cy="902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Solution</a:t>
          </a:r>
          <a:endParaRPr lang="zh-TW" altLang="en-US" sz="2400" kern="1200" dirty="0"/>
        </a:p>
      </dsp:txBody>
      <dsp:txXfrm>
        <a:off x="3133126" y="2082"/>
        <a:ext cx="1805630" cy="902815"/>
      </dsp:txXfrm>
    </dsp:sp>
    <dsp:sp modelId="{2043DB06-C823-40DE-B9A6-F1F09097B8F9}">
      <dsp:nvSpPr>
        <dsp:cNvPr id="0" name=""/>
        <dsp:cNvSpPr/>
      </dsp:nvSpPr>
      <dsp:spPr>
        <a:xfrm>
          <a:off x="948313" y="2566078"/>
          <a:ext cx="1805630" cy="902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Driver1 </a:t>
          </a:r>
          <a:endParaRPr lang="zh-TW" altLang="en-US" sz="2400" kern="1200" dirty="0"/>
        </a:p>
      </dsp:txBody>
      <dsp:txXfrm>
        <a:off x="948313" y="2566078"/>
        <a:ext cx="1805630" cy="902815"/>
      </dsp:txXfrm>
    </dsp:sp>
    <dsp:sp modelId="{BC88CD7F-1E3C-47EA-B96B-C43171A7103B}">
      <dsp:nvSpPr>
        <dsp:cNvPr id="0" name=""/>
        <dsp:cNvSpPr/>
      </dsp:nvSpPr>
      <dsp:spPr>
        <a:xfrm>
          <a:off x="3133126" y="2566078"/>
          <a:ext cx="1805630" cy="902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Driver2</a:t>
          </a:r>
          <a:endParaRPr lang="zh-TW" altLang="en-US" sz="2400" kern="1200" dirty="0"/>
        </a:p>
      </dsp:txBody>
      <dsp:txXfrm>
        <a:off x="3133126" y="2566078"/>
        <a:ext cx="1805630" cy="902815"/>
      </dsp:txXfrm>
    </dsp:sp>
    <dsp:sp modelId="{44A5EE00-0E4B-4D8B-B694-A97001A915EA}">
      <dsp:nvSpPr>
        <dsp:cNvPr id="0" name=""/>
        <dsp:cNvSpPr/>
      </dsp:nvSpPr>
      <dsp:spPr>
        <a:xfrm>
          <a:off x="5317939" y="2566078"/>
          <a:ext cx="1805630" cy="902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Driver3</a:t>
          </a:r>
          <a:endParaRPr lang="zh-TW" altLang="en-US" sz="2400" kern="1200" dirty="0"/>
        </a:p>
      </dsp:txBody>
      <dsp:txXfrm>
        <a:off x="5317939" y="2566078"/>
        <a:ext cx="1805630" cy="902815"/>
      </dsp:txXfrm>
    </dsp:sp>
    <dsp:sp modelId="{04F621F8-CB71-4EDE-938B-5FABCB62E7F8}">
      <dsp:nvSpPr>
        <dsp:cNvPr id="0" name=""/>
        <dsp:cNvSpPr/>
      </dsp:nvSpPr>
      <dsp:spPr>
        <a:xfrm>
          <a:off x="2636144" y="1284080"/>
          <a:ext cx="1805630" cy="902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User Mode API</a:t>
          </a:r>
          <a:endParaRPr lang="zh-TW" altLang="en-US" sz="2400" kern="1200" dirty="0"/>
        </a:p>
      </dsp:txBody>
      <dsp:txXfrm>
        <a:off x="2636144" y="1284080"/>
        <a:ext cx="1805630" cy="902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7D02A-12EC-4A69-9230-050C8673E9A6}">
      <dsp:nvSpPr>
        <dsp:cNvPr id="0" name=""/>
        <dsp:cNvSpPr/>
      </dsp:nvSpPr>
      <dsp:spPr>
        <a:xfrm>
          <a:off x="4194" y="1867328"/>
          <a:ext cx="1253801" cy="75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/>
            <a:t>System API</a:t>
          </a:r>
          <a:endParaRPr lang="zh-TW" altLang="en-US" sz="1900" kern="1200" dirty="0"/>
        </a:p>
      </dsp:txBody>
      <dsp:txXfrm>
        <a:off x="26228" y="1889362"/>
        <a:ext cx="1209733" cy="708213"/>
      </dsp:txXfrm>
    </dsp:sp>
    <dsp:sp modelId="{05653CF2-C703-404E-83D1-5B1F9D6C2E16}">
      <dsp:nvSpPr>
        <dsp:cNvPr id="0" name=""/>
        <dsp:cNvSpPr/>
      </dsp:nvSpPr>
      <dsp:spPr>
        <a:xfrm>
          <a:off x="1383376" y="2087998"/>
          <a:ext cx="265806" cy="310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83376" y="2150186"/>
        <a:ext cx="186064" cy="186566"/>
      </dsp:txXfrm>
    </dsp:sp>
    <dsp:sp modelId="{C30D2274-B2B1-4E25-8216-170F0625AF0B}">
      <dsp:nvSpPr>
        <dsp:cNvPr id="0" name=""/>
        <dsp:cNvSpPr/>
      </dsp:nvSpPr>
      <dsp:spPr>
        <a:xfrm>
          <a:off x="1759517" y="1867328"/>
          <a:ext cx="1253801" cy="75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/>
            <a:t>Kernel</a:t>
          </a:r>
          <a:endParaRPr lang="zh-TW" altLang="en-US" sz="1900" kern="1200" dirty="0"/>
        </a:p>
      </dsp:txBody>
      <dsp:txXfrm>
        <a:off x="1781551" y="1889362"/>
        <a:ext cx="1209733" cy="708213"/>
      </dsp:txXfrm>
    </dsp:sp>
    <dsp:sp modelId="{BC2BAAE9-8D4C-488D-A5AB-80AD51697311}">
      <dsp:nvSpPr>
        <dsp:cNvPr id="0" name=""/>
        <dsp:cNvSpPr/>
      </dsp:nvSpPr>
      <dsp:spPr>
        <a:xfrm>
          <a:off x="3138699" y="2087998"/>
          <a:ext cx="265806" cy="310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3138699" y="2150186"/>
        <a:ext cx="186064" cy="186566"/>
      </dsp:txXfrm>
    </dsp:sp>
    <dsp:sp modelId="{4FB7F64A-59CF-4039-8D48-435DF667D6CE}">
      <dsp:nvSpPr>
        <dsp:cNvPr id="0" name=""/>
        <dsp:cNvSpPr/>
      </dsp:nvSpPr>
      <dsp:spPr>
        <a:xfrm>
          <a:off x="3514840" y="1867328"/>
          <a:ext cx="1253801" cy="75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/>
            <a:t>CPU</a:t>
          </a:r>
          <a:endParaRPr lang="zh-TW" altLang="en-US" sz="1900" kern="1200" dirty="0"/>
        </a:p>
      </dsp:txBody>
      <dsp:txXfrm>
        <a:off x="3536874" y="1889362"/>
        <a:ext cx="1209733" cy="7082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7D02A-12EC-4A69-9230-050C8673E9A6}">
      <dsp:nvSpPr>
        <dsp:cNvPr id="0" name=""/>
        <dsp:cNvSpPr/>
      </dsp:nvSpPr>
      <dsp:spPr>
        <a:xfrm>
          <a:off x="4194" y="1867328"/>
          <a:ext cx="1253801" cy="75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/>
            <a:t>System API</a:t>
          </a:r>
          <a:endParaRPr lang="zh-TW" altLang="en-US" sz="1900" kern="1200" dirty="0"/>
        </a:p>
      </dsp:txBody>
      <dsp:txXfrm>
        <a:off x="26228" y="1889362"/>
        <a:ext cx="1209733" cy="708213"/>
      </dsp:txXfrm>
    </dsp:sp>
    <dsp:sp modelId="{05653CF2-C703-404E-83D1-5B1F9D6C2E16}">
      <dsp:nvSpPr>
        <dsp:cNvPr id="0" name=""/>
        <dsp:cNvSpPr/>
      </dsp:nvSpPr>
      <dsp:spPr>
        <a:xfrm>
          <a:off x="1383376" y="2087998"/>
          <a:ext cx="265806" cy="310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83376" y="2150186"/>
        <a:ext cx="186064" cy="186566"/>
      </dsp:txXfrm>
    </dsp:sp>
    <dsp:sp modelId="{C30D2274-B2B1-4E25-8216-170F0625AF0B}">
      <dsp:nvSpPr>
        <dsp:cNvPr id="0" name=""/>
        <dsp:cNvSpPr/>
      </dsp:nvSpPr>
      <dsp:spPr>
        <a:xfrm>
          <a:off x="1759517" y="1867328"/>
          <a:ext cx="1253801" cy="75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/>
            <a:t>Kernel</a:t>
          </a:r>
          <a:endParaRPr lang="zh-TW" altLang="en-US" sz="1900" kern="1200" dirty="0"/>
        </a:p>
      </dsp:txBody>
      <dsp:txXfrm>
        <a:off x="1781551" y="1889362"/>
        <a:ext cx="1209733" cy="708213"/>
      </dsp:txXfrm>
    </dsp:sp>
    <dsp:sp modelId="{BC2BAAE9-8D4C-488D-A5AB-80AD51697311}">
      <dsp:nvSpPr>
        <dsp:cNvPr id="0" name=""/>
        <dsp:cNvSpPr/>
      </dsp:nvSpPr>
      <dsp:spPr>
        <a:xfrm>
          <a:off x="3138699" y="2087998"/>
          <a:ext cx="265806" cy="310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3138699" y="2150186"/>
        <a:ext cx="186064" cy="186566"/>
      </dsp:txXfrm>
    </dsp:sp>
    <dsp:sp modelId="{4FB7F64A-59CF-4039-8D48-435DF667D6CE}">
      <dsp:nvSpPr>
        <dsp:cNvPr id="0" name=""/>
        <dsp:cNvSpPr/>
      </dsp:nvSpPr>
      <dsp:spPr>
        <a:xfrm>
          <a:off x="3514840" y="1867328"/>
          <a:ext cx="1253801" cy="75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/>
            <a:t>CPU</a:t>
          </a:r>
          <a:endParaRPr lang="zh-TW" altLang="en-US" sz="1900" kern="1200" dirty="0"/>
        </a:p>
      </dsp:txBody>
      <dsp:txXfrm>
        <a:off x="3536874" y="1889362"/>
        <a:ext cx="1209733" cy="708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#2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54241-1345-42FD-942C-6B5FF38E3B04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978CE-96C3-43B6-99FA-D7C394062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0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1111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978CE-96C3-43B6-99FA-D7C3940626BD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044E-0E8C-456C-A598-1D56FD7232DA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E15F-7725-4C3A-84DC-8C228DB3FF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Kernel Based Security Solution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Morgan Stanley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Kelvin Chan</a:t>
            </a:r>
          </a:p>
          <a:p>
            <a:r>
              <a:rPr lang="en-US" altLang="zh-TW" dirty="0"/>
              <a:t>Windows Client And Kernel Security Engineer</a:t>
            </a:r>
          </a:p>
          <a:p>
            <a:r>
              <a:rPr lang="en-US" altLang="zh-TW" dirty="0" err="1"/>
              <a:t>Tencent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Case - APT Attack 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690688"/>
            <a:ext cx="6434470" cy="5071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 smtClean="0"/>
              <a:t>Background: </a:t>
            </a:r>
          </a:p>
          <a:p>
            <a:r>
              <a:rPr lang="en-US" altLang="zh-TW" sz="1400" dirty="0" smtClean="0"/>
              <a:t>A </a:t>
            </a:r>
            <a:r>
              <a:rPr lang="en-US" altLang="zh-TW" sz="1400" dirty="0"/>
              <a:t>Bank has attacked by internal staff (Real Case) </a:t>
            </a:r>
          </a:p>
          <a:p>
            <a:r>
              <a:rPr lang="en-US" altLang="zh-TW" sz="1400" dirty="0"/>
              <a:t>No record</a:t>
            </a:r>
          </a:p>
          <a:p>
            <a:r>
              <a:rPr lang="en-US" altLang="zh-TW" sz="1400" dirty="0"/>
              <a:t>Abuse to whitelist process (notepad.exe)</a:t>
            </a:r>
          </a:p>
          <a:p>
            <a:r>
              <a:rPr lang="en-US" altLang="zh-TW" sz="1400" dirty="0"/>
              <a:t>Hidden itself from user mode(but kernel mode)</a:t>
            </a:r>
          </a:p>
          <a:p>
            <a:r>
              <a:rPr lang="en-US" altLang="zh-TW" sz="1400" dirty="0"/>
              <a:t>It always on, and transferring a file. </a:t>
            </a:r>
          </a:p>
          <a:p>
            <a:r>
              <a:rPr lang="en-US" altLang="zh-TW" sz="1400" dirty="0"/>
              <a:t>It is late when it discover</a:t>
            </a:r>
          </a:p>
          <a:p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Problem:</a:t>
            </a:r>
          </a:p>
          <a:p>
            <a:pPr marL="0" indent="0">
              <a:buNone/>
            </a:pPr>
            <a:r>
              <a:rPr lang="en-US" altLang="zh-TW" sz="1400" dirty="0"/>
              <a:t> - The bank is hard to make a auditing for the lost during the attacking period</a:t>
            </a:r>
          </a:p>
          <a:p>
            <a:pPr marL="0" indent="0">
              <a:buNone/>
            </a:pPr>
            <a:r>
              <a:rPr lang="en-US" altLang="zh-TW" sz="1400" dirty="0"/>
              <a:t> - The bank has no idea how the malware come</a:t>
            </a:r>
          </a:p>
          <a:p>
            <a:pPr marL="0" indent="0">
              <a:buNone/>
            </a:pPr>
            <a:r>
              <a:rPr lang="en-US" altLang="zh-TW" sz="1400" dirty="0"/>
              <a:t> - The bank security system has no any response since it just a user-mode protection solution </a:t>
            </a:r>
          </a:p>
          <a:p>
            <a:pPr marL="0" indent="0">
              <a:buNone/>
            </a:pPr>
            <a:r>
              <a:rPr lang="en-US" altLang="zh-TW" sz="1400" dirty="0"/>
              <a:t> - The System record of USB Plug-Play is deleted by attacker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1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717" y="1892707"/>
            <a:ext cx="33718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Case - APT Attack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05" y="1623605"/>
            <a:ext cx="5466907" cy="4543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/>
              <a:t>Kernel Solution: </a:t>
            </a:r>
          </a:p>
          <a:p>
            <a:pPr marL="0" indent="0">
              <a:buNone/>
            </a:pPr>
            <a:r>
              <a:rPr lang="en-US" altLang="zh-TW" sz="1400" dirty="0"/>
              <a:t> - Enumerating the process which is running in a computer entirely everyday and report it , for reducing the lost</a:t>
            </a:r>
          </a:p>
          <a:p>
            <a:pPr marL="0" indent="0">
              <a:buNone/>
            </a:pPr>
            <a:r>
              <a:rPr lang="en-US" altLang="zh-TW" sz="1400" dirty="0"/>
              <a:t> - Monitoring and Report Every USB Plugged event to server, instantly</a:t>
            </a:r>
          </a:p>
          <a:p>
            <a:pPr marL="0" indent="0">
              <a:buNone/>
            </a:pPr>
            <a:r>
              <a:rPr lang="en-US" altLang="zh-TW" sz="1400" dirty="0"/>
              <a:t> - Monitoring from kernel when the malware process is created, and stop it instantly</a:t>
            </a:r>
          </a:p>
          <a:p>
            <a:endParaRPr lang="zh-CN" altLang="en-US" sz="1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456" y="3146794"/>
            <a:ext cx="33147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52" y="3175369"/>
            <a:ext cx="33718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>
          <a:xfrm>
            <a:off x="6177517" y="4358407"/>
            <a:ext cx="914400" cy="58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Case - Keylogging 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89132" cy="4883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600" dirty="0"/>
              <a:t>Background </a:t>
            </a:r>
            <a:r>
              <a:rPr lang="en-US" altLang="zh-TW" sz="1400" dirty="0" smtClean="0"/>
              <a:t>: </a:t>
            </a:r>
            <a:endParaRPr lang="en-US" altLang="zh-TW" sz="1800" dirty="0" smtClean="0"/>
          </a:p>
          <a:p>
            <a:r>
              <a:rPr lang="en-US" altLang="zh-TW" sz="1800" dirty="0" smtClean="0"/>
              <a:t>Key-logging </a:t>
            </a:r>
            <a:r>
              <a:rPr lang="en-US" altLang="zh-TW" sz="1800" dirty="0"/>
              <a:t>for e-banking process</a:t>
            </a:r>
          </a:p>
          <a:p>
            <a:r>
              <a:rPr lang="en-US" altLang="zh-TW" sz="1800" dirty="0"/>
              <a:t>A banking e-banking </a:t>
            </a:r>
            <a:r>
              <a:rPr lang="en-US" altLang="zh-TW" sz="1800" dirty="0" err="1"/>
              <a:t>keylogging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Trojan deployed in the client computer</a:t>
            </a:r>
            <a:endParaRPr lang="en-US" altLang="zh-TW" sz="1800" dirty="0"/>
          </a:p>
          <a:p>
            <a:r>
              <a:rPr lang="en-US" altLang="zh-TW" sz="1800" dirty="0"/>
              <a:t>The banking is protected by the User Mode Security Solution, </a:t>
            </a:r>
            <a:r>
              <a:rPr lang="en-US" altLang="zh-TW" sz="1800" dirty="0" smtClean="0"/>
              <a:t>it </a:t>
            </a:r>
            <a:r>
              <a:rPr lang="en-US" altLang="zh-TW" sz="1800" dirty="0"/>
              <a:t>is only able to detect the User Mode Key-log</a:t>
            </a:r>
          </a:p>
          <a:p>
            <a:r>
              <a:rPr lang="en-US" altLang="zh-TW" sz="1800" dirty="0"/>
              <a:t>It intercept the user input from kernel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Result :</a:t>
            </a:r>
          </a:p>
          <a:p>
            <a:r>
              <a:rPr lang="en-US" altLang="zh-TW" sz="1800" dirty="0"/>
              <a:t>Lost a lot of client (~100k) e-banking password</a:t>
            </a:r>
          </a:p>
          <a:p>
            <a:r>
              <a:rPr lang="en-US" altLang="zh-TW" sz="1800" dirty="0"/>
              <a:t>Need to stop the system instantly , when it already boom.</a:t>
            </a:r>
          </a:p>
          <a:p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Problem:</a:t>
            </a:r>
          </a:p>
          <a:p>
            <a:r>
              <a:rPr lang="en-US" altLang="zh-TW" sz="1800" dirty="0"/>
              <a:t>Totally lack of protection for the client</a:t>
            </a:r>
          </a:p>
          <a:p>
            <a:r>
              <a:rPr lang="en-US" altLang="zh-TW" sz="1800" dirty="0"/>
              <a:t>It shouldn’t believe for the input path from OS , assume all OS is infected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Kernel Mode Solution:</a:t>
            </a:r>
          </a:p>
          <a:p>
            <a:r>
              <a:rPr lang="en-US" altLang="zh-TW" sz="1800" dirty="0"/>
              <a:t>Provide a private input channel from hardware (keyboard / mouse) directly to e-banking application</a:t>
            </a:r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374" y="3488143"/>
            <a:ext cx="24860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8670850" y="4809347"/>
            <a:ext cx="712381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699" y="3540530"/>
            <a:ext cx="1247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Case - Game Cheat (</a:t>
            </a:r>
            <a:r>
              <a:rPr lang="zh-TW" altLang="en-US" dirty="0"/>
              <a:t>巨商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1433" cy="48712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800" dirty="0" smtClean="0"/>
              <a:t>Background :</a:t>
            </a:r>
          </a:p>
          <a:p>
            <a:r>
              <a:rPr lang="en-US" altLang="zh-TW" sz="1800" dirty="0" smtClean="0"/>
              <a:t>Good </a:t>
            </a:r>
            <a:r>
              <a:rPr lang="en-US" altLang="zh-TW" sz="1800" dirty="0"/>
              <a:t>example for explaining the importance of kernel mode safety protection</a:t>
            </a:r>
          </a:p>
          <a:p>
            <a:r>
              <a:rPr lang="en-US" altLang="zh-TW" sz="1800" dirty="0"/>
              <a:t>Over 1milion player game surround the world (Real Case)</a:t>
            </a:r>
          </a:p>
          <a:p>
            <a:r>
              <a:rPr lang="en-US" altLang="zh-TW" sz="1800" dirty="0"/>
              <a:t>Many type of cheat was created at 2015</a:t>
            </a:r>
          </a:p>
          <a:p>
            <a:r>
              <a:rPr lang="en-US" altLang="zh-TW" sz="1800" dirty="0"/>
              <a:t>These Cheat is totally damage a fair of the game.</a:t>
            </a:r>
          </a:p>
          <a:p>
            <a:r>
              <a:rPr lang="en-US" altLang="zh-TW" sz="1800" dirty="0"/>
              <a:t>It operates about 10years with strong user base. The cheat is come, it closed.</a:t>
            </a:r>
          </a:p>
          <a:p>
            <a:r>
              <a:rPr lang="en-US" altLang="zh-TW" sz="1800" dirty="0"/>
              <a:t>Many hacker try to analysis the game (debugging),  do a input emulation , account stolen so on.</a:t>
            </a:r>
          </a:p>
          <a:p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Problem:</a:t>
            </a:r>
          </a:p>
          <a:p>
            <a:r>
              <a:rPr lang="en-US" altLang="zh-TW" sz="1800" dirty="0"/>
              <a:t>Game Cheat is totally damaging a fair of the game.</a:t>
            </a:r>
          </a:p>
          <a:p>
            <a:r>
              <a:rPr lang="en-US" altLang="zh-TW" sz="1800" dirty="0"/>
              <a:t>Lack of Anti-Game Cheat from kernel, it has very weak protection</a:t>
            </a:r>
          </a:p>
          <a:p>
            <a:r>
              <a:rPr lang="en-US" altLang="zh-TW" sz="1800" dirty="0"/>
              <a:t>Easily to debugging (disassembly</a:t>
            </a:r>
            <a:r>
              <a:rPr lang="zh-TW" altLang="en-US" sz="1800" dirty="0"/>
              <a:t> </a:t>
            </a:r>
            <a:r>
              <a:rPr lang="en-US" altLang="zh-TW" sz="1800" dirty="0"/>
              <a:t>analysis) it </a:t>
            </a:r>
          </a:p>
          <a:p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492" y="2157748"/>
            <a:ext cx="12668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Case - Game Cheat (</a:t>
            </a:r>
            <a:r>
              <a:rPr lang="zh-TW" altLang="en-US" dirty="0"/>
              <a:t>巨商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9586" cy="4418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Solution:</a:t>
            </a:r>
          </a:p>
          <a:p>
            <a:r>
              <a:rPr lang="en-US" altLang="zh-TW" sz="1600" dirty="0"/>
              <a:t>Anti-debugging from kernel </a:t>
            </a:r>
          </a:p>
          <a:p>
            <a:r>
              <a:rPr lang="en-US" altLang="zh-TW" sz="1600" dirty="0"/>
              <a:t>Speedy check</a:t>
            </a:r>
          </a:p>
          <a:p>
            <a:r>
              <a:rPr lang="en-US" altLang="zh-TW" sz="1600" dirty="0"/>
              <a:t>Anti-Input emulation</a:t>
            </a:r>
          </a:p>
          <a:p>
            <a:r>
              <a:rPr lang="en-US" altLang="zh-TW" sz="1600" dirty="0"/>
              <a:t>Provide a private input channel from hardware to the game</a:t>
            </a:r>
          </a:p>
          <a:p>
            <a:r>
              <a:rPr lang="en-US" altLang="zh-CN" sz="1600" dirty="0" smtClean="0"/>
              <a:t>Client-Safety monitoring</a:t>
            </a:r>
            <a:endParaRPr lang="zh-CN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1" y="2157748"/>
            <a:ext cx="12668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445" y="2052973"/>
            <a:ext cx="38004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>
          <a:xfrm>
            <a:off x="7299250" y="3761049"/>
            <a:ext cx="712381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White Case – 360 Anti-Virus 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Loading Driver Detection</a:t>
            </a:r>
          </a:p>
          <a:p>
            <a:r>
              <a:rPr lang="en-US" altLang="zh-TW" dirty="0"/>
              <a:t>Critical File </a:t>
            </a:r>
            <a:r>
              <a:rPr lang="en-US" altLang="zh-TW" dirty="0" err="1"/>
              <a:t>Deleteion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White Case – NProtect </a:t>
            </a:r>
            <a:r>
              <a:rPr lang="en-US" altLang="zh-TW" dirty="0" err="1"/>
              <a:t>GameGuard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White Case – </a:t>
            </a:r>
            <a:r>
              <a:rPr lang="en-US" altLang="zh-TW" dirty="0" err="1"/>
              <a:t>Tencent</a:t>
            </a:r>
            <a:r>
              <a:rPr lang="en-US" altLang="zh-TW" dirty="0"/>
              <a:t> QQ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 for development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Research – Virtualization Technology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WHO AM I?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Kelvin</a:t>
            </a:r>
          </a:p>
          <a:p>
            <a:r>
              <a:rPr lang="en-US" altLang="zh-TW" dirty="0"/>
              <a:t>Windows Kernel Based Solution Researcher</a:t>
            </a:r>
          </a:p>
          <a:p>
            <a:r>
              <a:rPr lang="en-US" altLang="zh-TW" dirty="0"/>
              <a:t>For Protecting </a:t>
            </a:r>
            <a:r>
              <a:rPr lang="en-US" altLang="zh-TW" dirty="0" err="1"/>
              <a:t>Tencent</a:t>
            </a:r>
            <a:r>
              <a:rPr lang="en-US" altLang="zh-TW" dirty="0"/>
              <a:t> Games in different layer.</a:t>
            </a:r>
          </a:p>
          <a:p>
            <a:r>
              <a:rPr lang="en-US" altLang="zh-TW" smtClean="0"/>
              <a:t>…..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Ideal Security Solution Architecture</a:t>
            </a:r>
          </a:p>
          <a:p>
            <a:r>
              <a:rPr lang="en-US" altLang="zh-TW" dirty="0"/>
              <a:t>What is kernel Based Solution?</a:t>
            </a:r>
          </a:p>
          <a:p>
            <a:r>
              <a:rPr lang="en-US" altLang="zh-TW" dirty="0"/>
              <a:t>Why kernel Based is necessary?</a:t>
            </a:r>
          </a:p>
          <a:p>
            <a:r>
              <a:rPr lang="en-US" altLang="zh-TW" dirty="0"/>
              <a:t>Who can be protected ?</a:t>
            </a:r>
          </a:p>
          <a:p>
            <a:r>
              <a:rPr lang="en-US" altLang="zh-TW" dirty="0"/>
              <a:t>What data / behavior can be obtained ?</a:t>
            </a:r>
          </a:p>
          <a:p>
            <a:r>
              <a:rPr lang="en-US" altLang="zh-TW" dirty="0"/>
              <a:t>Black Case  – Keylogging </a:t>
            </a:r>
          </a:p>
          <a:p>
            <a:r>
              <a:rPr lang="en-US" altLang="zh-TW" dirty="0"/>
              <a:t>Black Case  – APT Attack </a:t>
            </a:r>
          </a:p>
          <a:p>
            <a:r>
              <a:rPr lang="en-US" altLang="zh-TW" dirty="0"/>
              <a:t>Black Case  – Game Cheat	</a:t>
            </a:r>
          </a:p>
          <a:p>
            <a:r>
              <a:rPr lang="en-US" altLang="zh-TW" dirty="0"/>
              <a:t>White Case – 360 Anti-Virus </a:t>
            </a:r>
          </a:p>
          <a:p>
            <a:r>
              <a:rPr lang="en-US" altLang="zh-TW" dirty="0"/>
              <a:t>White Case – NProtect </a:t>
            </a:r>
            <a:r>
              <a:rPr lang="en-US" altLang="zh-TW" dirty="0" err="1"/>
              <a:t>GameGuard</a:t>
            </a:r>
            <a:endParaRPr lang="en-US" altLang="zh-TW" dirty="0"/>
          </a:p>
          <a:p>
            <a:r>
              <a:rPr lang="en-US" altLang="zh-TW" dirty="0"/>
              <a:t>White Case – </a:t>
            </a:r>
            <a:r>
              <a:rPr lang="en-US" altLang="zh-TW" dirty="0" err="1"/>
              <a:t>Tencent</a:t>
            </a:r>
            <a:r>
              <a:rPr lang="en-US" altLang="zh-TW" dirty="0"/>
              <a:t> QQ</a:t>
            </a:r>
          </a:p>
          <a:p>
            <a:r>
              <a:rPr lang="en-US" altLang="zh-TW" dirty="0"/>
              <a:t>Difficulties for development</a:t>
            </a:r>
          </a:p>
          <a:p>
            <a:r>
              <a:rPr lang="en-US" altLang="zh-TW" dirty="0"/>
              <a:t>Further Research – Virtualization Technology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Ideal Solution Architecture</a:t>
            </a:r>
            <a:endParaRPr lang="zh-TW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556702" y="1978654"/>
          <a:ext cx="9034462" cy="3100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内容占位符 4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Suitable for enterprise internal</a:t>
            </a:r>
          </a:p>
          <a:p>
            <a:r>
              <a:rPr lang="en-US" altLang="zh-TW" sz="2000" dirty="0"/>
              <a:t>Suitable for product protection</a:t>
            </a:r>
          </a:p>
          <a:p>
            <a:r>
              <a:rPr lang="en-US" altLang="zh-TW" sz="2000" dirty="0"/>
              <a:t>Attacker hard to know who is trapped</a:t>
            </a:r>
            <a:endParaRPr lang="zh-TW" altLang="en-US" sz="2000" dirty="0"/>
          </a:p>
          <a:p>
            <a:r>
              <a:rPr lang="en-US" altLang="zh-TW" sz="2000" dirty="0"/>
              <a:t>Who is attacker? </a:t>
            </a:r>
          </a:p>
          <a:p>
            <a:r>
              <a:rPr lang="en-US" altLang="zh-TW" sz="2000" dirty="0"/>
              <a:t>Which part is being attacked?</a:t>
            </a:r>
          </a:p>
          <a:p>
            <a:r>
              <a:rPr lang="en-US" altLang="zh-TW" sz="2000" dirty="0"/>
              <a:t>Good for security data analysis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Question:</a:t>
            </a:r>
          </a:p>
          <a:p>
            <a:r>
              <a:rPr lang="en-US" altLang="zh-TW" sz="2000" dirty="0"/>
              <a:t>How to ensure monitoring and confrontation is good enough?</a:t>
            </a: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kernel Based Solution?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431260"/>
              </p:ext>
            </p:extLst>
          </p:nvPr>
        </p:nvGraphicFramePr>
        <p:xfrm>
          <a:off x="4385930" y="1951075"/>
          <a:ext cx="8071884" cy="3470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内容占位符 4"/>
          <p:cNvSpPr txBox="1"/>
          <p:nvPr/>
        </p:nvSpPr>
        <p:spPr>
          <a:xfrm>
            <a:off x="838200" y="1850065"/>
            <a:ext cx="4632251" cy="4326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Kernel Based Solution always included different component</a:t>
            </a:r>
          </a:p>
          <a:p>
            <a:r>
              <a:rPr lang="en-US" altLang="zh-TW" sz="2000" dirty="0"/>
              <a:t>Usual including :</a:t>
            </a:r>
          </a:p>
          <a:p>
            <a:pPr lvl="1"/>
            <a:r>
              <a:rPr lang="en-US" altLang="zh-TW" sz="1600" dirty="0"/>
              <a:t>A Dynamic Link Library (DLL) for interact with protected target</a:t>
            </a:r>
          </a:p>
          <a:p>
            <a:pPr lvl="1"/>
            <a:r>
              <a:rPr lang="en-US" altLang="zh-TW" sz="1600" dirty="0"/>
              <a:t>Different Function Driver which is running in kernel space </a:t>
            </a:r>
          </a:p>
          <a:p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kernel is a good start point ? 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386388" cy="4632326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Moving a confrontation to the lower level</a:t>
            </a:r>
          </a:p>
          <a:p>
            <a:r>
              <a:rPr lang="en-US" altLang="zh-TW" sz="2000" dirty="0"/>
              <a:t>A critical API is finally executed by kernel</a:t>
            </a:r>
          </a:p>
          <a:p>
            <a:pPr lvl="1"/>
            <a:r>
              <a:rPr lang="en-US" altLang="zh-TW" sz="1600" dirty="0"/>
              <a:t>Such as , </a:t>
            </a:r>
            <a:r>
              <a:rPr lang="en-US" altLang="zh-TW" sz="1600" dirty="0" err="1"/>
              <a:t>OpenProcess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CreateFile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ReadFile</a:t>
            </a:r>
            <a:r>
              <a:rPr lang="en-US" altLang="zh-TW" sz="1600" dirty="0"/>
              <a:t>, etc.</a:t>
            </a:r>
          </a:p>
          <a:p>
            <a:r>
              <a:rPr lang="en-US" altLang="zh-TW" sz="2000" dirty="0"/>
              <a:t>Kernel behavior is transparent to API </a:t>
            </a:r>
          </a:p>
          <a:p>
            <a:r>
              <a:rPr lang="en-US" altLang="zh-TW" sz="2000" dirty="0"/>
              <a:t>Good for hiding itself from the attacker , prevent attacker hack the solution </a:t>
            </a:r>
          </a:p>
          <a:p>
            <a:r>
              <a:rPr lang="en-US" altLang="zh-TW" sz="2000" dirty="0"/>
              <a:t>Ensuring the correctness of data , prevent faked data by attacker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6619948" y="1095153"/>
          <a:ext cx="4772837" cy="4486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kernel based solution is necessary?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940" cy="486757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Malware is moving to kernel (Rootkit)</a:t>
            </a:r>
          </a:p>
          <a:p>
            <a:r>
              <a:rPr lang="en-US" altLang="zh-TW" sz="1800" dirty="0"/>
              <a:t>Kernel may also be infected , solution may easily be faked</a:t>
            </a:r>
          </a:p>
          <a:p>
            <a:r>
              <a:rPr lang="en-US" altLang="zh-TW" sz="1800" dirty="0"/>
              <a:t>Most widely attack coverage</a:t>
            </a:r>
          </a:p>
          <a:p>
            <a:r>
              <a:rPr lang="en-US" altLang="zh-TW" sz="1800" dirty="0"/>
              <a:t>Protection is not limited to specific attack</a:t>
            </a:r>
          </a:p>
          <a:p>
            <a:r>
              <a:rPr lang="en-US" altLang="zh-TW" sz="1800" dirty="0"/>
              <a:t>Protection is not limited to specific process </a:t>
            </a:r>
          </a:p>
          <a:p>
            <a:r>
              <a:rPr lang="en-US" altLang="zh-TW" sz="1800" dirty="0"/>
              <a:t>Providing Good Prevention </a:t>
            </a:r>
          </a:p>
          <a:p>
            <a:pPr marL="457200" lvl="1" indent="0">
              <a:buNone/>
            </a:pPr>
            <a:r>
              <a:rPr lang="en-US" altLang="zh-TW" sz="1400" dirty="0"/>
              <a:t>– such as, file locking, kernel attacker can totally unlock it very easily</a:t>
            </a:r>
          </a:p>
          <a:p>
            <a:r>
              <a:rPr lang="en-US" altLang="zh-TW" sz="1800" dirty="0"/>
              <a:t>Provide most accurate behavior and data</a:t>
            </a:r>
          </a:p>
          <a:p>
            <a:r>
              <a:rPr lang="en-US" altLang="zh-TW" sz="1800" dirty="0"/>
              <a:t>Independent to the system, ensure the target execute environment is acceptable.</a:t>
            </a:r>
          </a:p>
          <a:p>
            <a:r>
              <a:rPr lang="en-US" altLang="zh-TW" sz="1800" dirty="0"/>
              <a:t>Best User Experience for client , nothing need statically blocked, more flexible </a:t>
            </a:r>
            <a:endParaRPr lang="zh-TW" altLang="en-US" sz="18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6619948" y="1095153"/>
          <a:ext cx="4772837" cy="4486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Who can be protected ?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Online Game </a:t>
            </a:r>
          </a:p>
          <a:p>
            <a:pPr marL="0" indent="0">
              <a:buNone/>
            </a:pPr>
            <a:r>
              <a:rPr lang="en-US" altLang="zh-TW" sz="2000" dirty="0"/>
              <a:t>   – protecting the client , prevent illegal attack to the game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</a:p>
          <a:p>
            <a:pPr marL="0" indent="0">
              <a:buNone/>
            </a:pPr>
            <a:r>
              <a:rPr lang="en-US" altLang="zh-TW" sz="2000" dirty="0"/>
              <a:t>Bank  </a:t>
            </a:r>
          </a:p>
          <a:p>
            <a:pPr marL="0" indent="0">
              <a:buNone/>
            </a:pPr>
            <a:r>
              <a:rPr lang="en-US" altLang="zh-TW" sz="2000" dirty="0"/>
              <a:t>   – protecting the account key-logging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Enterprise Internal security / staff behavior audit</a:t>
            </a:r>
          </a:p>
          <a:p>
            <a:pPr marL="0" indent="0">
              <a:buNone/>
            </a:pPr>
            <a:r>
              <a:rPr lang="en-US" altLang="zh-TW" sz="2000" dirty="0"/>
              <a:t>   – Whole Operating System itself can be strongly monitored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data / behavior can be obtained ?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All data is first hand, before dispatch to application: </a:t>
            </a:r>
          </a:p>
          <a:p>
            <a:r>
              <a:rPr lang="en-US" altLang="zh-TW" sz="1800" dirty="0"/>
              <a:t>File Access </a:t>
            </a:r>
            <a:r>
              <a:rPr lang="en-US" altLang="zh-TW" sz="1800" dirty="0" smtClean="0"/>
              <a:t>, which </a:t>
            </a:r>
            <a:r>
              <a:rPr lang="en-US" altLang="zh-TW" sz="1800" dirty="0"/>
              <a:t>files is going to be R/W , who is the accessor</a:t>
            </a:r>
          </a:p>
          <a:p>
            <a:r>
              <a:rPr lang="en-US" altLang="zh-TW" sz="1800" dirty="0"/>
              <a:t>Network Access , packet filtering before the packet dispatch / send out of computer</a:t>
            </a:r>
          </a:p>
          <a:p>
            <a:r>
              <a:rPr lang="en-US" altLang="zh-TW" sz="1800" dirty="0"/>
              <a:t>CPU execution  , which function is going to be executed</a:t>
            </a:r>
          </a:p>
          <a:p>
            <a:r>
              <a:rPr lang="en-US" altLang="zh-TW" sz="1800" dirty="0"/>
              <a:t>Memory Access , who is trying to access the memory, modify the memory. </a:t>
            </a:r>
          </a:p>
          <a:p>
            <a:r>
              <a:rPr lang="en-US" altLang="zh-TW" sz="1800" dirty="0"/>
              <a:t>USB / Any </a:t>
            </a:r>
            <a:r>
              <a:rPr lang="en-US" altLang="zh-TW" sz="1800" dirty="0" err="1"/>
              <a:t>PlugPlay</a:t>
            </a:r>
            <a:r>
              <a:rPr lang="en-US" altLang="zh-TW" sz="1800" dirty="0"/>
              <a:t> Device Access, including the data transfer.</a:t>
            </a:r>
          </a:p>
          <a:p>
            <a:r>
              <a:rPr lang="en-US" altLang="zh-TW" sz="1800" dirty="0"/>
              <a:t>Graphic Access – who is trying to make a screen capture ?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937</Words>
  <Application>Microsoft Office PowerPoint</Application>
  <PresentationFormat>自定义</PresentationFormat>
  <Paragraphs>162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 Kernel Based Security Solution  Morgan Stanley</vt:lpstr>
      <vt:lpstr>WHO AM I?</vt:lpstr>
      <vt:lpstr>Overview </vt:lpstr>
      <vt:lpstr>Ideal Solution Architecture</vt:lpstr>
      <vt:lpstr>What is kernel Based Solution?</vt:lpstr>
      <vt:lpstr>Why kernel is a good start point ? </vt:lpstr>
      <vt:lpstr>Why kernel based solution is necessary?</vt:lpstr>
      <vt:lpstr>Who can be protected ?</vt:lpstr>
      <vt:lpstr>What data / behavior can be obtained ?</vt:lpstr>
      <vt:lpstr>Black Case - APT Attack </vt:lpstr>
      <vt:lpstr>Black Case - APT Attack </vt:lpstr>
      <vt:lpstr>Black Case - Keylogging </vt:lpstr>
      <vt:lpstr>Black Case - Game Cheat (巨商) </vt:lpstr>
      <vt:lpstr>Black Case - Game Cheat (巨商) </vt:lpstr>
      <vt:lpstr>White Case – 360 Anti-Virus </vt:lpstr>
      <vt:lpstr>White Case – NProtect GameGuard</vt:lpstr>
      <vt:lpstr>White Case – Tencent QQ</vt:lpstr>
      <vt:lpstr>Difficulties for development</vt:lpstr>
      <vt:lpstr>Further Research – Virtualization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kAlOnG chan</dc:creator>
  <cp:lastModifiedBy>kelvinchan(陳嘉朗)</cp:lastModifiedBy>
  <cp:revision>146</cp:revision>
  <dcterms:created xsi:type="dcterms:W3CDTF">2017-08-29T16:57:00Z</dcterms:created>
  <dcterms:modified xsi:type="dcterms:W3CDTF">2017-09-19T06:53:12Z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1033-10.1.0.5656</vt:lpwstr>
  </property>
</Properties>
</file>