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8" r:id="rId3"/>
    <p:sldId id="257" r:id="rId4"/>
    <p:sldId id="259" r:id="rId5"/>
    <p:sldId id="275" r:id="rId6"/>
    <p:sldId id="282" r:id="rId7"/>
    <p:sldId id="285" r:id="rId8"/>
    <p:sldId id="288" r:id="rId9"/>
    <p:sldId id="289" r:id="rId10"/>
    <p:sldId id="290" r:id="rId11"/>
    <p:sldId id="313" r:id="rId12"/>
    <p:sldId id="292" r:id="rId13"/>
    <p:sldId id="293" r:id="rId14"/>
    <p:sldId id="294" r:id="rId15"/>
    <p:sldId id="296" r:id="rId16"/>
    <p:sldId id="295" r:id="rId17"/>
    <p:sldId id="297" r:id="rId18"/>
    <p:sldId id="312" r:id="rId19"/>
    <p:sldId id="286" r:id="rId20"/>
    <p:sldId id="299" r:id="rId21"/>
    <p:sldId id="315" r:id="rId22"/>
    <p:sldId id="301" r:id="rId23"/>
    <p:sldId id="302" r:id="rId24"/>
    <p:sldId id="314" r:id="rId25"/>
    <p:sldId id="305" r:id="rId26"/>
    <p:sldId id="304" r:id="rId27"/>
    <p:sldId id="308" r:id="rId28"/>
    <p:sldId id="307" r:id="rId29"/>
    <p:sldId id="311" r:id="rId30"/>
    <p:sldId id="30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31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8CA5-FEE5-4A85-921B-FD2B8F499A85}" type="datetime1">
              <a:rPr lang="en-GB" smtClean="0"/>
              <a:t>18/12/2016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3468-7D2A-4028-AEA7-426711321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9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AF187-3660-4FF3-AF58-BDE4ACCD1CD1}" type="datetime1">
              <a:rPr lang="en-GB" smtClean="0"/>
              <a:t>18/12/2016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07A4-55F1-44BE-946F-4C6275799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70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A797-FECA-4863-B6F1-5712752FDC28}" type="datetime1">
              <a:rPr lang="en-GB" smtClean="0"/>
              <a:t>18/12/2016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18/12/2016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670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18/12/2016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1868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18/12/2016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643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18/12/2016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365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18/12/2016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58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18/12/2016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3704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EF62-0A3D-443A-8AD8-86443FDA410C}" type="datetime1">
              <a:rPr lang="en-GB" smtClean="0"/>
              <a:t>18/12/2016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8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B64-B829-41DB-8A8A-692E57C86A8A}" type="datetime1">
              <a:rPr lang="en-GB" smtClean="0"/>
              <a:t>18/12/2016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5735-1F27-40A2-BE2F-D61DA323C134}" type="datetime1">
              <a:rPr lang="en-GB" smtClean="0"/>
              <a:t>18/12/2016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B92-CA2B-4868-95E5-E4D9D75F5ABC}" type="datetime1">
              <a:rPr lang="en-GB" smtClean="0"/>
              <a:t>18/12/2016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E6E7-491F-4060-9FCF-F865198FD8EB}" type="datetime1">
              <a:rPr lang="en-GB" smtClean="0"/>
              <a:t>18/12/2016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7199-6096-4CDD-961C-26438CC77496}" type="datetime1">
              <a:rPr lang="en-GB" smtClean="0"/>
              <a:t>18/12/2016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1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14D5-D1CA-43EC-9A3E-4951F16498E7}" type="datetime1">
              <a:rPr lang="en-GB" smtClean="0"/>
              <a:t>18/12/2016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20BD-C90B-424E-9C01-403F51FC1BAA}" type="datetime1">
              <a:rPr lang="en-GB" smtClean="0"/>
              <a:t>18/12/2016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25C7-03D7-4773-89AF-D96A9020C9D4}" type="datetime1">
              <a:rPr lang="en-GB" smtClean="0"/>
              <a:t>18/12/2016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40E4-001E-4EEC-BFC3-0AF202B90770}" type="datetime1">
              <a:rPr lang="en-GB" smtClean="0"/>
              <a:t>18/12/2016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2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CD8349-0497-4FA5-A497-D2AEAFB2913F}" type="datetime1">
              <a:rPr lang="en-GB" smtClean="0"/>
              <a:t>18/12/2016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3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80002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EXPLOIT DEMO</a:t>
            </a:r>
            <a:endParaRPr lang="en-GB" sz="72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2C8-EF9D-430B-B925-5C4E97CC2957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10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795" y="1580050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Enumerate users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Jenkins 1.531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CVE-2014-2064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node.js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5695" y="1580050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Brute force password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node.js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1376" y="1580050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Create and run Jenkins job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node.js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61376" y="4134061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infection script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shell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0" name="Straight Arrow Connector 9"/>
          <p:cNvCxnSpPr>
            <a:stCxn id="3" idx="3"/>
            <a:endCxn id="15" idx="1"/>
          </p:cNvCxnSpPr>
          <p:nvPr/>
        </p:nvCxnSpPr>
        <p:spPr>
          <a:xfrm>
            <a:off x="3319975" y="2454657"/>
            <a:ext cx="1565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7291875" y="2454657"/>
            <a:ext cx="1569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10064466" y="3329264"/>
            <a:ext cx="0" cy="80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85695" y="4134061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Remove Jenkins job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node.js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4" name="Straight Arrow Connector 13"/>
          <p:cNvCxnSpPr>
            <a:stCxn id="17" idx="1"/>
            <a:endCxn id="13" idx="3"/>
          </p:cNvCxnSpPr>
          <p:nvPr/>
        </p:nvCxnSpPr>
        <p:spPr>
          <a:xfrm flipH="1">
            <a:off x="7291875" y="5008668"/>
            <a:ext cx="1569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5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9915" y="2037722"/>
            <a:ext cx="2335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Ubuntu 16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node.js latest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brute.js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3795" y="4310412"/>
            <a:ext cx="18799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Ubuntu 16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 7 latest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Jenkins 1.531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43" y="3873894"/>
            <a:ext cx="1796367" cy="1796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4" y="1640934"/>
            <a:ext cx="1796367" cy="1796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3" y="3873894"/>
            <a:ext cx="1796367" cy="17963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9914" y="4593677"/>
            <a:ext cx="2335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Possible ekit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3795" y="2077452"/>
            <a:ext cx="18799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Ubuntu 16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node.js latest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secure.js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43" y="1640934"/>
            <a:ext cx="1796367" cy="17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 – ENUMERATE USERS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24719"/>
            <a:ext cx="4267570" cy="2613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47" y="1891273"/>
            <a:ext cx="4945809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1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 – BRUTE FORCE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13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94" y="2214369"/>
            <a:ext cx="5358762" cy="2999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9452"/>
            <a:ext cx="4858845" cy="29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1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 – ADD JENKINS JOB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14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02" y="2051307"/>
            <a:ext cx="4922947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4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15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 – INFECTION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999584"/>
            <a:ext cx="10355851" cy="1464156"/>
          </a:xfrm>
        </p:spPr>
      </p:pic>
    </p:spTree>
    <p:extLst>
      <p:ext uri="{BB962C8B-B14F-4D97-AF65-F5344CB8AC3E}">
        <p14:creationId xmlns:p14="http://schemas.microsoft.com/office/powerpoint/2010/main" val="338881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 – REMOVE JENKINS JOB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02" y="2051307"/>
            <a:ext cx="4922947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0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17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795" y="1580049"/>
            <a:ext cx="2617196" cy="2218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Compromise Tomcat manager account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Tomcat 7.0.68 (apt-get)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Spring 4.1.1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CVE-2014-3625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7586" y="1814555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Deliver remote shell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(grey-box)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1376" y="1819022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injection script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61376" y="4134061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infection script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shell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0" name="Straight Arrow Connector 9"/>
          <p:cNvCxnSpPr>
            <a:stCxn id="3" idx="3"/>
            <a:endCxn id="15" idx="1"/>
          </p:cNvCxnSpPr>
          <p:nvPr/>
        </p:nvCxnSpPr>
        <p:spPr>
          <a:xfrm flipV="1">
            <a:off x="3530991" y="2689162"/>
            <a:ext cx="13565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7293766" y="2689162"/>
            <a:ext cx="1567610" cy="4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10064466" y="3568236"/>
            <a:ext cx="0" cy="565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0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9915" y="1622224"/>
            <a:ext cx="233523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Debian 8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latest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exploit.py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deploy.sh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after.rc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inject.rb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3795" y="3283479"/>
            <a:ext cx="18799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Ubuntu 16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 8 latest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Tomcat 7.0.68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43" y="2846961"/>
            <a:ext cx="1796367" cy="1796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4" y="1640934"/>
            <a:ext cx="1796367" cy="1796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3" y="3873894"/>
            <a:ext cx="1796367" cy="17963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9914" y="4593677"/>
            <a:ext cx="2335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Possible ekit</a:t>
            </a:r>
          </a:p>
        </p:txBody>
      </p:sp>
    </p:spTree>
    <p:extLst>
      <p:ext uri="{BB962C8B-B14F-4D97-AF65-F5344CB8AC3E}">
        <p14:creationId xmlns:p14="http://schemas.microsoft.com/office/powerpoint/2010/main" val="171671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3 - PATH TRAVERSAL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19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353763" cy="42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INFECTION SHELL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355851" cy="146415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2C1C-6899-41CA-BCD3-2A9A794C26D5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3794" y="3044206"/>
            <a:ext cx="10353761" cy="28390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For all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.js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files: add a function triggered by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DOMContentLoaded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state that inserts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iframe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before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body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’s 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For all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.html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,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.htm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,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.jsp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,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.php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files: find an occurrence of a closing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body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tag, and add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iframe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before it.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0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20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20" y="1898893"/>
            <a:ext cx="5029636" cy="3665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 – REMOTE SHELL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1"/>
          <a:stretch/>
        </p:blipFill>
        <p:spPr>
          <a:xfrm>
            <a:off x="913795" y="1687047"/>
            <a:ext cx="5060118" cy="40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 t="158" r="-221" b="35232"/>
          <a:stretch/>
        </p:blipFill>
        <p:spPr>
          <a:xfrm>
            <a:off x="913795" y="1580050"/>
            <a:ext cx="4869602" cy="39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 – INJECTION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5" b="341"/>
          <a:stretch/>
        </p:blipFill>
        <p:spPr>
          <a:xfrm>
            <a:off x="6400800" y="2516649"/>
            <a:ext cx="4869602" cy="20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 – INFECTION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999584"/>
            <a:ext cx="10355851" cy="1464156"/>
          </a:xfrm>
        </p:spPr>
      </p:pic>
    </p:spTree>
    <p:extLst>
      <p:ext uri="{BB962C8B-B14F-4D97-AF65-F5344CB8AC3E}">
        <p14:creationId xmlns:p14="http://schemas.microsoft.com/office/powerpoint/2010/main" val="173165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4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23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795" y="1580049"/>
            <a:ext cx="2617196" cy="2218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Compromise Tomcat manager account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Tomcat 7.0.68 (apt-get)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Spring 4.1.1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CVE-2014-3625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56279" y="1814555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Deliver remote shell on 8080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7586" y="4104086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injection script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CVE-2014-3625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shell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3795" y="4104086"/>
            <a:ext cx="2617196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infection script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shell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0" name="Straight Arrow Connector 9"/>
          <p:cNvCxnSpPr>
            <a:stCxn id="3" idx="3"/>
            <a:endCxn id="19" idx="1"/>
          </p:cNvCxnSpPr>
          <p:nvPr/>
        </p:nvCxnSpPr>
        <p:spPr>
          <a:xfrm flipV="1">
            <a:off x="3530991" y="2689162"/>
            <a:ext cx="13565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7" idx="3"/>
          </p:cNvCxnSpPr>
          <p:nvPr/>
        </p:nvCxnSpPr>
        <p:spPr>
          <a:xfrm flipH="1">
            <a:off x="3530991" y="4978693"/>
            <a:ext cx="135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87586" y="1814555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Listen for reverse shell on 443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(grey-box)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25" name="Straight Arrow Connector 24"/>
          <p:cNvCxnSpPr>
            <a:stCxn id="19" idx="3"/>
            <a:endCxn id="15" idx="1"/>
          </p:cNvCxnSpPr>
          <p:nvPr/>
        </p:nvCxnSpPr>
        <p:spPr>
          <a:xfrm>
            <a:off x="7293766" y="2689162"/>
            <a:ext cx="156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6279" y="4104086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Start reverse shell on 443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bash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3" name="Straight Arrow Connector 32"/>
          <p:cNvCxnSpPr>
            <a:stCxn id="28" idx="1"/>
            <a:endCxn id="16" idx="3"/>
          </p:cNvCxnSpPr>
          <p:nvPr/>
        </p:nvCxnSpPr>
        <p:spPr>
          <a:xfrm flipH="1">
            <a:off x="7293766" y="4978693"/>
            <a:ext cx="156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15" idx="2"/>
          </p:cNvCxnSpPr>
          <p:nvPr/>
        </p:nvCxnSpPr>
        <p:spPr>
          <a:xfrm flipV="1">
            <a:off x="10059369" y="3563769"/>
            <a:ext cx="0" cy="540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9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4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24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0766" y="1622224"/>
            <a:ext cx="244438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Debian 8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latest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exploit.py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injectWithPriv.sh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escalate.rc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injectPrivileged.rb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3795" y="3006480"/>
            <a:ext cx="187996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Ubuntu 16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 8 latest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Tomcat 7.0.68</a:t>
            </a:r>
          </a:p>
          <a:p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cron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watchdog.sh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43" y="2846961"/>
            <a:ext cx="1796367" cy="1796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4" y="1640934"/>
            <a:ext cx="1796367" cy="1796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3" y="3873894"/>
            <a:ext cx="1796367" cy="17963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80766" y="4593677"/>
            <a:ext cx="2444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Possible ekit</a:t>
            </a:r>
          </a:p>
        </p:txBody>
      </p:sp>
    </p:spTree>
    <p:extLst>
      <p:ext uri="{BB962C8B-B14F-4D97-AF65-F5344CB8AC3E}">
        <p14:creationId xmlns:p14="http://schemas.microsoft.com/office/powerpoint/2010/main" val="79367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4 - PATH TRAVERSAL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25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353763" cy="42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7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4 - LISTEN REVERSE SHELL 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66" y="1904609"/>
            <a:ext cx="5041090" cy="3729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1"/>
          <a:stretch/>
        </p:blipFill>
        <p:spPr>
          <a:xfrm>
            <a:off x="913795" y="1687046"/>
            <a:ext cx="5060118" cy="40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3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27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4 – REMOTE SHELL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88" y="1576437"/>
            <a:ext cx="5760975" cy="43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2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 – START REVERSE SHELL 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28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83" y="3304832"/>
            <a:ext cx="7597585" cy="8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2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 – INJECTION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29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795" y="1814556"/>
            <a:ext cx="2617196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Create a bash copy that will have its privileges elevated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56279" y="1814555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Link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catalina.out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to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ld.so.preload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7586" y="4104086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any command to invoke the shared library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3795" y="4104086"/>
            <a:ext cx="2617196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infection script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0" name="Straight Arrow Connector 9"/>
          <p:cNvCxnSpPr>
            <a:stCxn id="3" idx="3"/>
            <a:endCxn id="19" idx="1"/>
          </p:cNvCxnSpPr>
          <p:nvPr/>
        </p:nvCxnSpPr>
        <p:spPr>
          <a:xfrm flipV="1">
            <a:off x="3530991" y="2689162"/>
            <a:ext cx="13565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7" idx="3"/>
          </p:cNvCxnSpPr>
          <p:nvPr/>
        </p:nvCxnSpPr>
        <p:spPr>
          <a:xfrm flipH="1">
            <a:off x="3530991" y="4978693"/>
            <a:ext cx="135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87586" y="1814555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Create a </a:t>
            </a:r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.so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shared library that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chowns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the bash copy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25" name="Straight Arrow Connector 24"/>
          <p:cNvCxnSpPr>
            <a:stCxn id="19" idx="3"/>
            <a:endCxn id="15" idx="1"/>
          </p:cNvCxnSpPr>
          <p:nvPr/>
        </p:nvCxnSpPr>
        <p:spPr>
          <a:xfrm>
            <a:off x="7293766" y="2689162"/>
            <a:ext cx="156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6279" y="4104086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Kill Tomcat and wait for its restart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3" name="Straight Arrow Connector 32"/>
          <p:cNvCxnSpPr>
            <a:stCxn id="28" idx="1"/>
            <a:endCxn id="16" idx="3"/>
          </p:cNvCxnSpPr>
          <p:nvPr/>
        </p:nvCxnSpPr>
        <p:spPr>
          <a:xfrm flipH="1">
            <a:off x="7293766" y="4978693"/>
            <a:ext cx="1562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28" idx="0"/>
          </p:cNvCxnSpPr>
          <p:nvPr/>
        </p:nvCxnSpPr>
        <p:spPr>
          <a:xfrm>
            <a:off x="10059369" y="3563769"/>
            <a:ext cx="0" cy="540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OVERVIEW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79414"/>
            <a:ext cx="4640400" cy="22047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1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Attack a Tomcat server using path traversal to compromise a Tomcat manager account. Use the obtained credentials to deliver a shell using Metasploit. Run the infection shell script.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B44-160C-489D-8237-4091E009FCBE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27156" y="1579414"/>
            <a:ext cx="4640400" cy="22047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2</a:t>
            </a:r>
          </a:p>
          <a:p>
            <a:pPr marL="0" indent="0" algn="just">
              <a:buFont typeface="Wingdings 2" charset="2"/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Attack a Jenkins server using user enumeration and password brute forcing to compromise a Jenkins account. Create a Jenkins job to run the infection shell script.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13794" y="3731345"/>
            <a:ext cx="4640400" cy="22047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3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Attack a Spring server using path traversal to compromise a Tomcat manager account. Use the obtained credentials to deliver a shell using Metasploit. Run the infection shell script.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627156" y="3784209"/>
            <a:ext cx="4640400" cy="22047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4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Attack a Spring server using path traversal to compromise a Tomcat manager account. Use the obtained credentials to run the custom script as root using Tomcat’s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catalina.out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vulnerability.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95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30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4 – INFECTION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999584"/>
            <a:ext cx="10355851" cy="1464156"/>
          </a:xfrm>
        </p:spPr>
      </p:pic>
    </p:spTree>
    <p:extLst>
      <p:ext uri="{BB962C8B-B14F-4D97-AF65-F5344CB8AC3E}">
        <p14:creationId xmlns:p14="http://schemas.microsoft.com/office/powerpoint/2010/main" val="4532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1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4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795" y="1580050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Compromise Tomcat manager account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Tomcat 6.0.16 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CVE-2008-2938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5695" y="1580050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Deliver remote shell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(grey-box)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1376" y="1580050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injection script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61376" y="4134061"/>
            <a:ext cx="2406180" cy="1749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infection script</a:t>
            </a:r>
          </a:p>
          <a:p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shell (custom)</a:t>
            </a:r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0" name="Straight Arrow Connector 9"/>
          <p:cNvCxnSpPr>
            <a:stCxn id="3" idx="3"/>
            <a:endCxn id="15" idx="1"/>
          </p:cNvCxnSpPr>
          <p:nvPr/>
        </p:nvCxnSpPr>
        <p:spPr>
          <a:xfrm>
            <a:off x="3319975" y="2454657"/>
            <a:ext cx="1565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7291875" y="2454657"/>
            <a:ext cx="1569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10064466" y="3329264"/>
            <a:ext cx="0" cy="80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1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1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5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9915" y="1622224"/>
            <a:ext cx="233523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Debian 8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Metasploit latest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exploit.py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deploy.sh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after.rc</a:t>
            </a:r>
          </a:p>
          <a:p>
            <a:r>
              <a:rPr lang="en-US" dirty="0">
                <a:latin typeface="Ubuntu Mono" panose="020B0509030602030204" pitchFamily="49" charset="0"/>
                <a:ea typeface="Microsoft YaHei UI Light" panose="020B0502040204020203" pitchFamily="34" charset="-122"/>
              </a:rPr>
              <a:t>inject.rb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3795" y="3283479"/>
            <a:ext cx="18799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Ubuntu 14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 5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Tomcat 6.0.16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43" y="2846961"/>
            <a:ext cx="1796367" cy="1796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4" y="1640934"/>
            <a:ext cx="1796367" cy="1796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3" y="3873894"/>
            <a:ext cx="1796367" cy="17963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9914" y="4593677"/>
            <a:ext cx="2335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Possible ekit</a:t>
            </a:r>
          </a:p>
        </p:txBody>
      </p:sp>
    </p:spTree>
    <p:extLst>
      <p:ext uri="{BB962C8B-B14F-4D97-AF65-F5344CB8AC3E}">
        <p14:creationId xmlns:p14="http://schemas.microsoft.com/office/powerpoint/2010/main" val="39592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1 - PATH TRAVERSAL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353763" cy="42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7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20" y="1898893"/>
            <a:ext cx="5029636" cy="3665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1 – REMOTE SHELL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1"/>
          <a:stretch/>
        </p:blipFill>
        <p:spPr>
          <a:xfrm>
            <a:off x="913795" y="1687047"/>
            <a:ext cx="5060118" cy="40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6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8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 t="158" r="-221" b="35232"/>
          <a:stretch/>
        </p:blipFill>
        <p:spPr>
          <a:xfrm>
            <a:off x="913795" y="1580050"/>
            <a:ext cx="4869602" cy="39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1 – INJECTION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5" b="341"/>
          <a:stretch/>
        </p:blipFill>
        <p:spPr>
          <a:xfrm>
            <a:off x="6400800" y="2516649"/>
            <a:ext cx="4869602" cy="20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18/12/2016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9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DEMO 1 – INFECTION SCRIPT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9" y="2999584"/>
            <a:ext cx="10355851" cy="1464156"/>
          </a:xfrm>
        </p:spPr>
      </p:pic>
    </p:spTree>
    <p:extLst>
      <p:ext uri="{BB962C8B-B14F-4D97-AF65-F5344CB8AC3E}">
        <p14:creationId xmlns:p14="http://schemas.microsoft.com/office/powerpoint/2010/main" val="451899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802</TotalTime>
  <Words>884</Words>
  <Application>Microsoft Office PowerPoint</Application>
  <PresentationFormat>Widescreen</PresentationFormat>
  <Paragraphs>246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Microsoft YaHei UI Light</vt:lpstr>
      <vt:lpstr>Arial</vt:lpstr>
      <vt:lpstr>Calibri</vt:lpstr>
      <vt:lpstr>Calisto MT</vt:lpstr>
      <vt:lpstr>Microsoft Sans Serif</vt:lpstr>
      <vt:lpstr>Trebuchet MS</vt:lpstr>
      <vt:lpstr>Ubuntu Mono</vt:lpstr>
      <vt:lpstr>Wingdings 2</vt:lpstr>
      <vt:lpstr>Slate</vt:lpstr>
      <vt:lpstr>EXPLOIT DEMO</vt:lpstr>
      <vt:lpstr>INFECTION SHELL SCRIPT</vt:lpstr>
      <vt:lpstr>OVERVIEW</vt:lpstr>
      <vt:lpstr>DEMO 1</vt:lpstr>
      <vt:lpstr>DEMO 1</vt:lpstr>
      <vt:lpstr>DEMO 1 - PATH TRAVERSAL</vt:lpstr>
      <vt:lpstr>DEMO 1 – REMOTE SHELL</vt:lpstr>
      <vt:lpstr>DEMO 1 – INJECTION SCRIPT</vt:lpstr>
      <vt:lpstr>DEMO 1 – INFECTION SCRIPT</vt:lpstr>
      <vt:lpstr>DEMO 2</vt:lpstr>
      <vt:lpstr>DEMO 2</vt:lpstr>
      <vt:lpstr>DEMO 2 – ENUMERATE USERS</vt:lpstr>
      <vt:lpstr>DEMO 2 – BRUTE FORCE</vt:lpstr>
      <vt:lpstr>DEMO 2 – ADD JENKINS JOB</vt:lpstr>
      <vt:lpstr>DEMO 2 – INFECTION SCRIPT</vt:lpstr>
      <vt:lpstr>DEMO 2 – REMOVE JENKINS JOB</vt:lpstr>
      <vt:lpstr>DEMO 3</vt:lpstr>
      <vt:lpstr>DEMO 3</vt:lpstr>
      <vt:lpstr>DEMO 3 - PATH TRAVERSAL</vt:lpstr>
      <vt:lpstr>DEMO 3 – REMOTE SHELL</vt:lpstr>
      <vt:lpstr>DEMO 3 – INJECTION SCRIPT</vt:lpstr>
      <vt:lpstr>DEMO 3 – INFECTION SCRIPT</vt:lpstr>
      <vt:lpstr>DEMO 4</vt:lpstr>
      <vt:lpstr>DEMO 4</vt:lpstr>
      <vt:lpstr>DEMO 4 - PATH TRAVERSAL</vt:lpstr>
      <vt:lpstr>DEMO 4 - LISTEN REVERSE SHELL </vt:lpstr>
      <vt:lpstr>DEMO 4 – REMOTE SHELL</vt:lpstr>
      <vt:lpstr>DEMO 3 – START REVERSE SHELL </vt:lpstr>
      <vt:lpstr>DEMO 3 – INJECTION SCRIPT</vt:lpstr>
      <vt:lpstr>DEMO 4 – INFECTION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PRESENTATION</dc:title>
  <dc:creator>Mattia Affabris</dc:creator>
  <cp:lastModifiedBy>Mattia Affabris</cp:lastModifiedBy>
  <cp:revision>151</cp:revision>
  <dcterms:created xsi:type="dcterms:W3CDTF">2016-11-05T15:24:52Z</dcterms:created>
  <dcterms:modified xsi:type="dcterms:W3CDTF">2016-12-18T18:46:12Z</dcterms:modified>
</cp:coreProperties>
</file>