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57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82111"/>
  </p:normalViewPr>
  <p:slideViewPr>
    <p:cSldViewPr snapToGrid="0" snapToObjects="1">
      <p:cViewPr varScale="1">
        <p:scale>
          <a:sx n="59" d="100"/>
          <a:sy n="5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0CAF-48F0-B047-8B01-4261A129FCB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80A6-8C34-FD40-87D6-ABFF9C1C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520617"/>
            <a:ext cx="9857014" cy="2387600"/>
          </a:xfrm>
        </p:spPr>
        <p:txBody>
          <a:bodyPr/>
          <a:lstStyle/>
          <a:p>
            <a:r>
              <a:rPr lang="en-US" dirty="0"/>
              <a:t>VULNERABILITY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60990"/>
            <a:ext cx="100584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CVE-2008-2370 | CVE-2011-0013 | CVE-2014-1904 | CVE-2014-2064 | CVE-2016-1240</a:t>
            </a:r>
          </a:p>
          <a:p>
            <a:r>
              <a:rPr lang="en-US" dirty="0"/>
              <a:t>group 9</a:t>
            </a:r>
          </a:p>
          <a:p>
            <a:r>
              <a:rPr lang="en-US" dirty="0"/>
              <a:t>Mattia Affabris – Alessandro </a:t>
            </a:r>
            <a:r>
              <a:rPr lang="en-US" dirty="0" err="1"/>
              <a:t>Pezzè</a:t>
            </a:r>
            <a:endParaRPr lang="en-US" dirty="0"/>
          </a:p>
          <a:p>
            <a:r>
              <a:rPr lang="en-US" dirty="0"/>
              <a:t>19/10/2016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951621"/>
            <a:ext cx="9144000" cy="7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Offensive Technologies course 2016/2017</a:t>
            </a:r>
          </a:p>
        </p:txBody>
      </p:sp>
    </p:spTree>
    <p:extLst>
      <p:ext uri="{BB962C8B-B14F-4D97-AF65-F5344CB8AC3E}">
        <p14:creationId xmlns:p14="http://schemas.microsoft.com/office/powerpoint/2010/main" val="11103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Apache Tomcat</a:t>
            </a:r>
          </a:p>
          <a:p>
            <a:pPr lvl="1" algn="just"/>
            <a:r>
              <a:rPr lang="en-GB" sz="2000" dirty="0"/>
              <a:t>CVE-2011-0013 – Inject a script in the manager interface to obtain the manager’s session cookie.</a:t>
            </a:r>
          </a:p>
          <a:p>
            <a:pPr lvl="1" algn="just"/>
            <a:r>
              <a:rPr lang="en-US" sz="2000" dirty="0"/>
              <a:t>Try to link the </a:t>
            </a:r>
            <a:r>
              <a:rPr lang="en-US" sz="2000" dirty="0" err="1"/>
              <a:t>ekit</a:t>
            </a:r>
            <a:r>
              <a:rPr lang="en-US" sz="2000" dirty="0"/>
              <a:t> with the available manager session. If not successful:</a:t>
            </a:r>
            <a:endParaRPr lang="en-GB" sz="2000" dirty="0"/>
          </a:p>
          <a:p>
            <a:pPr lvl="1" algn="just"/>
            <a:r>
              <a:rPr lang="en-US" sz="2000" dirty="0"/>
              <a:t>CVE-2016-1240 – Escalate the obtained user to root privileges.</a:t>
            </a:r>
          </a:p>
          <a:p>
            <a:pPr lvl="1" algn="just"/>
            <a:r>
              <a:rPr lang="en-US" sz="2000" dirty="0"/>
              <a:t>Use the acquired root privileges to redirect the victim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  <a:endParaRPr lang="en-GB" sz="2000" dirty="0"/>
          </a:p>
          <a:p>
            <a:pPr algn="just"/>
            <a:r>
              <a:rPr lang="en-US" sz="2400" dirty="0"/>
              <a:t>Spring</a:t>
            </a:r>
          </a:p>
          <a:p>
            <a:pPr lvl="1" algn="just"/>
            <a:r>
              <a:rPr lang="en-GB" sz="2000" dirty="0"/>
              <a:t>CVE-2014-1904 – Link an user to a webpage with a form without an action</a:t>
            </a:r>
          </a:p>
          <a:p>
            <a:pPr lvl="1" algn="just"/>
            <a:r>
              <a:rPr lang="en-US" sz="2000" dirty="0"/>
              <a:t>Inject malicious scripts in the URL.</a:t>
            </a:r>
          </a:p>
          <a:p>
            <a:pPr algn="just"/>
            <a:r>
              <a:rPr lang="en-US" sz="2400" dirty="0"/>
              <a:t>Jenkins</a:t>
            </a:r>
          </a:p>
          <a:p>
            <a:pPr lvl="1" algn="just"/>
            <a:r>
              <a:rPr lang="en-GB" sz="2000" dirty="0"/>
              <a:t>CVE-2014-2064 – Obtain a list of existing users.</a:t>
            </a:r>
          </a:p>
          <a:p>
            <a:pPr lvl="1" algn="just"/>
            <a:r>
              <a:rPr lang="en-US" sz="2000" dirty="0"/>
              <a:t>Brute force attack to guess the password of one of the users.</a:t>
            </a:r>
          </a:p>
          <a:p>
            <a:pPr lvl="1" algn="just"/>
            <a:r>
              <a:rPr lang="en-US" sz="2000" dirty="0"/>
              <a:t>Link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CVE-2008-2370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65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Incorrectly timed path normalization might allow attackers to read arbitrary files via path traversal, by purposefully constructing the request parameter.</a:t>
            </a:r>
          </a:p>
          <a:p>
            <a:pPr algn="just"/>
            <a:r>
              <a:rPr lang="en-US" sz="2200" dirty="0"/>
              <a:t>4.1.0 &lt; 4.1.37 | 5.5.0 &lt; 5.5.26 | 6.0.0 &lt; 6.0.16</a:t>
            </a:r>
          </a:p>
          <a:p>
            <a:pPr algn="just"/>
            <a:r>
              <a:rPr lang="en-US" sz="2200" dirty="0"/>
              <a:t>The attacker might read any file in the server’s filesystem, even if such file is protected by security constraints or a WEB-INF.</a:t>
            </a:r>
          </a:p>
          <a:p>
            <a:pPr algn="just"/>
            <a:r>
              <a:rPr lang="en-US" sz="2200" dirty="0"/>
              <a:t>The attacker might use a /../ in one of the parameters of the query string to trick the dispatcher into serving a file residing in a protected folder.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(PATH TRAVERSAL)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956254"/>
            <a:ext cx="5236029" cy="35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CVE-2011-0013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Multiple XSS vulnerabilities in the HTML manager allow attackers to inject any additional HTML or web scripts into manager pages.</a:t>
            </a:r>
          </a:p>
          <a:p>
            <a:pPr algn="just"/>
            <a:r>
              <a:rPr lang="en-US" sz="2200" dirty="0"/>
              <a:t>5.5.x &lt; 5.5.32 | 6.0.x &lt; 6.0.30 | 7.0.x &lt; 7.0.6</a:t>
            </a:r>
          </a:p>
          <a:p>
            <a:pPr algn="just"/>
            <a:r>
              <a:rPr lang="en-US" sz="2200" dirty="0"/>
              <a:t>The attacker might inject fake HTML or malicious web scripts into manager pages.</a:t>
            </a:r>
          </a:p>
          <a:p>
            <a:pPr algn="just"/>
            <a:r>
              <a:rPr lang="en-US" sz="2200" dirty="0"/>
              <a:t>An attacker may insert malicious web scripts into admin related areas, possibly obtaining sensitive data from the admin’s session.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849229"/>
            <a:ext cx="5119915" cy="13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CVE-2016-1240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Local Tomcat users may gain root privileges via a </a:t>
            </a:r>
            <a:r>
              <a:rPr lang="en-US" sz="2200" dirty="0" err="1"/>
              <a:t>symlink</a:t>
            </a:r>
            <a:r>
              <a:rPr lang="en-US" sz="2200" dirty="0"/>
              <a:t> attack on the Catalina log file.</a:t>
            </a:r>
          </a:p>
          <a:p>
            <a:pPr algn="just"/>
            <a:r>
              <a:rPr lang="en-US" sz="2200" dirty="0"/>
              <a:t>&lt; 6.0.35-1 | &lt; 7.0.52-1  | &lt; 7.0.56-3 | &lt; 8.0.14-1 |  &lt; 8.0.32-1</a:t>
            </a:r>
          </a:p>
          <a:p>
            <a:pPr algn="just"/>
            <a:r>
              <a:rPr lang="en-US" sz="2200" dirty="0"/>
              <a:t>The attacker might obtain root privileges on the server, provided he has normal user access.</a:t>
            </a:r>
          </a:p>
          <a:p>
            <a:pPr algn="just"/>
            <a:r>
              <a:rPr lang="en-US" sz="2200" dirty="0"/>
              <a:t>The attacker might obtain a normal user credentials through other means, and escalate to root access using this vulnerability.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91389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CVE-2014-1904 –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722132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An XSS vulnerabilities in the </a:t>
            </a:r>
            <a:r>
              <a:rPr lang="en-US" sz="2200" dirty="0" err="1"/>
              <a:t>FormTag</a:t>
            </a:r>
            <a:r>
              <a:rPr lang="en-US" sz="2200" dirty="0"/>
              <a:t> interface allows attackers to inject any additional HTML or web scripts through the requested URI.</a:t>
            </a:r>
          </a:p>
          <a:p>
            <a:pPr algn="just"/>
            <a:r>
              <a:rPr lang="en-US" sz="2200" dirty="0"/>
              <a:t>3.0.x &lt; 3.2.8 | 4.0.x &lt; 4.0.2</a:t>
            </a:r>
          </a:p>
          <a:p>
            <a:pPr algn="just"/>
            <a:r>
              <a:rPr lang="en-US" sz="2200" dirty="0"/>
              <a:t>The attacker might inject fake HTML or malicious web scripts into the page, provided the victim directly interacts with the attack system.</a:t>
            </a:r>
          </a:p>
          <a:p>
            <a:pPr algn="just"/>
            <a:r>
              <a:rPr lang="en-US" sz="2200" dirty="0"/>
              <a:t>An attacker may trick an unsuspecting user into visiting a webpage containing a form without a custom action, then populated with a malicious URL.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8" y="1690688"/>
            <a:ext cx="4795543" cy="16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CVE-2014-2064 –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function in the default security system allows attackers to list the existing usernames</a:t>
            </a:r>
            <a:r>
              <a:rPr lang="en-GB" sz="2200" dirty="0"/>
              <a:t>  via vectors related to failed login attempts.</a:t>
            </a:r>
            <a:endParaRPr lang="en-US" sz="2200" dirty="0"/>
          </a:p>
          <a:p>
            <a:pPr algn="just"/>
            <a:r>
              <a:rPr lang="en-US" sz="2200" dirty="0"/>
              <a:t>&lt; 1.551 | 4.0.x &lt; 4.0.2</a:t>
            </a:r>
          </a:p>
          <a:p>
            <a:pPr algn="just"/>
            <a:r>
              <a:rPr lang="en-US" sz="2200" dirty="0"/>
              <a:t>The attacker might obtain a list of the existing active users that have access to the webserver.</a:t>
            </a:r>
          </a:p>
          <a:p>
            <a:pPr algn="just"/>
            <a:r>
              <a:rPr lang="en-US" sz="2200" dirty="0"/>
              <a:t>The attacker might repeatedly try to login with different usernames, and then list the existing users by looking for a given error message.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(USER ENUMERATION)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2" y="1690689"/>
            <a:ext cx="5283201" cy="23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489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VULNERABILITY PRESENTATION</vt:lpstr>
      <vt:lpstr>ATTACK PLAN</vt:lpstr>
      <vt:lpstr>CVE-2008-2370 – Apache Tomcat</vt:lpstr>
      <vt:lpstr>CVE-2011-0013 – Apache Tomcat</vt:lpstr>
      <vt:lpstr>CVE-2016-1240 – Apache Tomcat</vt:lpstr>
      <vt:lpstr>CVE-2014-1904 – Spring</vt:lpstr>
      <vt:lpstr>CVE-2014-2064 –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presentation</dc:title>
  <dc:creator>Luca Allodi</dc:creator>
  <cp:lastModifiedBy>Mattia Affabris</cp:lastModifiedBy>
  <cp:revision>27</cp:revision>
  <dcterms:created xsi:type="dcterms:W3CDTF">2016-10-13T08:47:41Z</dcterms:created>
  <dcterms:modified xsi:type="dcterms:W3CDTF">2016-10-16T11:42:03Z</dcterms:modified>
</cp:coreProperties>
</file>