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8" r:id="rId4"/>
    <p:sldId id="259" r:id="rId5"/>
    <p:sldId id="260" r:id="rId6"/>
    <p:sldId id="261" r:id="rId7"/>
    <p:sldId id="269" r:id="rId8"/>
    <p:sldId id="270" r:id="rId9"/>
    <p:sldId id="264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-318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8CA5-FEE5-4A85-921B-FD2B8F499A85}" type="datetime1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3468-7D2A-4028-AEA7-426711321BC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09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dirty="0"/>
              <a:t>Mattia Affabris - Alessandro Pezzé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AF187-3660-4FF3-AF58-BDE4ACCD1CD1}" type="datetime1">
              <a:rPr lang="en-GB" smtClean="0"/>
              <a:t>06/11/2016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007A4-55F1-44BE-946F-4C6275799D1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70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A797-FECA-4863-B6F1-5712752FDC28}" type="datetime1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670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1868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6434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13650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58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3704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EF62-0A3D-443A-8AD8-86443FDA410C}" type="datetime1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B64-B829-41DB-8A8A-692E57C86A8A}" type="datetime1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35735-1F27-40A2-BE2F-D61DA323C134}" type="datetime1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1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5B92-CA2B-4868-95E5-E4D9D75F5ABC}" type="datetime1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3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E6E7-491F-4060-9FCF-F865198FD8EB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7199-6096-4CDD-961C-26438CC77496}" type="datetime1">
              <a:rPr lang="en-GB" smtClean="0"/>
              <a:t>06/11/2016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8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14D5-D1CA-43EC-9A3E-4951F16498E7}" type="datetime1">
              <a:rPr lang="en-GB" smtClean="0"/>
              <a:t>06/11/2016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3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20BD-C90B-424E-9C01-403F51FC1BAA}" type="datetime1">
              <a:rPr lang="en-GB" smtClean="0"/>
              <a:t>06/11/2016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25C7-03D7-4773-89AF-D96A9020C9D4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40E4-001E-4EEC-BFC3-0AF202B90770}" type="datetime1">
              <a:rPr lang="en-GB" smtClean="0"/>
              <a:t>06/11/2016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2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CD8349-0497-4FA5-A497-D2AEAFB2913F}" type="datetime1">
              <a:rPr lang="en-GB" smtClean="0"/>
              <a:t>06/11/2016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GB" dirty="0"/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B4BBA8-8F23-41D6-9C2C-09C456314A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34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180002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EXPLOIT PRESENTATION</a:t>
            </a:r>
            <a:endParaRPr lang="en-GB" sz="72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3938954"/>
            <a:ext cx="9418320" cy="194432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 | CVE-2016-1240</a:t>
            </a:r>
            <a:endParaRPr lang="en-GB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32C8-EF9D-430B-B925-5C4E97CC2957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9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CVE-2008-2938 - ATTACKER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10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4" y="1580050"/>
            <a:ext cx="10353761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MANUAL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obtain a Tomcat shell through other means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copy the system’s bash in a new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rootsh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file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compile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backdoor.c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executable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chown rootsh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chmod rootsh 04777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unlink(ld.so.preload)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remove the existing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catalina.out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create a symbolic link from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catalina.out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to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ld.so.preload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endParaRPr lang="en-US" sz="24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wait for a server restart (may force with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kill &lt;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pid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&gt;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)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inject the path to the compiled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backdoor.c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in the now owned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ld.so.preload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run any shell command (</a:t>
            </a:r>
            <a:r>
              <a:rPr lang="en-US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e.g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ls --help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)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execute the copied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rootsh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shell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2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CVE-2008-2938 - ATTACKER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11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AUTOMATED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./tomcat-rootprivesc-deb.sh &lt;catalina.out path&gt;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credits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Dawind Gulonksi 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legalhackers.com</a:t>
            </a:r>
            <a:endParaRPr lang="en-GB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CVE-2016-1240 - VICTIM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1" cy="4303225"/>
          </a:xfrm>
        </p:spPr>
        <p:txBody>
          <a:bodyPr anchor="ctr">
            <a:normAutofit/>
          </a:bodyPr>
          <a:lstStyle/>
          <a:p>
            <a:pPr indent="-342900" algn="ctr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Restart the server (possibly killed by the attacker)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E4D-DDE2-4589-ABCC-1829FF9CD20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12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3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SUMMARY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79414"/>
            <a:ext cx="4640400" cy="43038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 2008-2938</a:t>
            </a:r>
          </a:p>
          <a:p>
            <a:pPr marL="0" indent="0" algn="just">
              <a:buNone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Obtain a Tomcat </a:t>
            </a: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manager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account from </a:t>
            </a: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tomcat-users.xml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via path traversal, and utilize the compromised account to access a shell on the server using Metasploit.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 &lt; 6.0.16 &amp; &lt; 5.5.26 &amp; &lt; 4.1.37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Java &lt; 1.5.17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9EB44-160C-489D-8237-4091E009FCBE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2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3038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 2016-1240</a:t>
            </a:r>
          </a:p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From a Tomcat account shell, soft link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catalina.log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to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ld.so.preload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 system file, and force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root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user to restart the server. Exploit a bad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chown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call in Tomcat’s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init.d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script to get ownership of the linked system file, and inject the path of a custom executable. Trigger the system file to run it, obtaining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root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shell on the server.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 &lt; 6.0.45 &amp; &lt; 7.0.70 &amp; &lt; 8.0.36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 installed with APT</a:t>
            </a:r>
          </a:p>
        </p:txBody>
      </p:sp>
    </p:spTree>
    <p:extLst>
      <p:ext uri="{BB962C8B-B14F-4D97-AF65-F5344CB8AC3E}">
        <p14:creationId xmlns:p14="http://schemas.microsoft.com/office/powerpoint/2010/main" val="319019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3774"/>
            <a:ext cx="4924297" cy="436098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Java internally interprets the string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%c0%ae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as a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character when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UTF-8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encoding is enabled in Tomcat.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allowLinking=“true”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then allows any malicious attacker to read content outside the webapp’s scope, by constructing an URL containing one or more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/%c0%ae%c0%ae/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Java &lt; 1.5.17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C1C-6899-41CA-BCD3-2A9A794C26D5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3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21654" r="24874" b="42541"/>
          <a:stretch/>
        </p:blipFill>
        <p:spPr>
          <a:xfrm>
            <a:off x="6209442" y="1580050"/>
            <a:ext cx="5058114" cy="40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4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ENVIRONMENT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Java 1.5.05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 6.0.18 or Tomcat 6.0.1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context.xml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allowLinking=“true”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Server.xml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URIEncoding=“UTF-8”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tomcat-users.xml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exists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SUCCESS CRITERIA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whoami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tomcatUser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ls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usr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/local/tomcat</a:t>
            </a:r>
            <a:endParaRPr lang="en-US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 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etc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passwd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system users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1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CVE-2008-2938 - ATTACKER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3BFC-0ACC-47EE-89B7-657F816D4742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5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2160" y="2082018"/>
            <a:ext cx="4027579" cy="40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MANUAL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install </a:t>
            </a:r>
            <a:r>
              <a:rPr lang="en-GB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Metasploit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wget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http://localhost/%c0%ae%c0%ae/ %c0%ae%c0%ae/conf/tomcat-users.xml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obtain manager credentials</a:t>
            </a: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start the </a:t>
            </a:r>
            <a:r>
              <a:rPr lang="en-US" sz="1800" dirty="0" err="1">
                <a:effectLst/>
                <a:latin typeface="Ubuntu Mono" panose="020B0509030602030204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msfconsole</a:t>
            </a:r>
            <a:endParaRPr lang="en-US" sz="1800" dirty="0">
              <a:effectLst/>
              <a:latin typeface="Ubuntu Mono" panose="020B0509030602030204"/>
              <a:ea typeface="Microsoft YaHei UI Light" panose="020B0502040204020203" pitchFamily="34" charset="-122"/>
              <a:cs typeface="Microsoft Sans Serif" panose="020B0604020202020204" pitchFamily="34" charset="0"/>
              <a:sym typeface="Wingdings" panose="05000000000000000000" pitchFamily="2" charset="2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set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attack parameters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HTTPUSERNAME</a:t>
            </a:r>
            <a:r>
              <a:rPr lang="en-US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HTTPPASSWORD</a:t>
            </a:r>
          </a:p>
          <a:p>
            <a:pPr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RHOST</a:t>
            </a:r>
            <a:r>
              <a:rPr lang="en-US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 / </a:t>
            </a:r>
            <a:r>
              <a:rPr lang="en-US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RPORT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exploit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627156" y="1577816"/>
            <a:ext cx="4640400" cy="40567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AUTOMATED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install </a:t>
            </a:r>
            <a:r>
              <a:rPr lang="en-GB" sz="1800" dirty="0" err="1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Metasploit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./exploit.py &lt;address&gt;</a:t>
            </a:r>
            <a:endParaRPr lang="en-GB" sz="1800" dirty="0">
              <a:effectLst/>
              <a:latin typeface="Ubuntu Mono" panose="020B0509030602030204" pitchFamily="49" charset="0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CVE-2008-2938 - VICTIM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10353761" cy="4303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-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9E4D-DDE2-4589-ABCC-1829FF9CD20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CVE-2016-1240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580050"/>
            <a:ext cx="10353761" cy="160470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init.d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script provided by Ubuntu and Debian Tomcat installations improperly utilizes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chown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on the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catalina.log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file, allowing a malicious attacker with normal user shell access to soft link it to any system file and take posses of that file once the server is restarted by a root user (a requirement of the </a:t>
            </a:r>
            <a:r>
              <a:rPr lang="en-US" sz="1800" dirty="0" err="1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init.d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start script itself).</a:t>
            </a:r>
          </a:p>
          <a:p>
            <a:pPr marL="0" indent="0">
              <a:buNone/>
            </a:pP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2D73-9F02-4C7D-85D8-74FDA869ED9B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7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4" t="34051" r="4000" b="40308"/>
          <a:stretch/>
        </p:blipFill>
        <p:spPr>
          <a:xfrm>
            <a:off x="913794" y="3184751"/>
            <a:ext cx="10356910" cy="16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1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CVE-2016-1240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249F-9B16-4A86-8580-3765005C631A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8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1828799"/>
            <a:ext cx="423859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ENVIRONMENT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Ubuntu 16.04 or Ubuntu 14.04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 7.0.68-1 or Tomcat 6.0.39-1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Tomcat installed through </a:t>
            </a:r>
            <a:r>
              <a:rPr lang="en-US" sz="1800" dirty="0">
                <a:effectLst/>
                <a:latin typeface="Ubuntu Mono" panose="020B0509030602030204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apt-get</a:t>
            </a:r>
            <a:endParaRPr lang="en-GB" sz="1800" dirty="0">
              <a:effectLst/>
              <a:latin typeface="Ubuntu Mono" panose="020B0509030602030204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SUCCESS CRITERIA</a:t>
            </a:r>
          </a:p>
          <a:p>
            <a:pPr indent="-342900" algn="just"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whoami</a:t>
            </a:r>
            <a:r>
              <a:rPr lang="en-GB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root</a:t>
            </a:r>
            <a:endParaRPr lang="en-GB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3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CVE-2016-1240</a:t>
            </a:r>
            <a:endParaRPr lang="en-GB" sz="4800" dirty="0">
              <a:solidFill>
                <a:schemeClr val="tx1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FCD-E14A-4CB0-95C4-5A0763CD96DB}" type="datetime1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06/11/2016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Mattia Affabris - Alessandro Pezzé            Offensive Technologies 2016/2017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4B4BBA8-8F23-41D6-9C2C-09C456314A51}" type="slidenum">
              <a:rPr lang="en-GB" smtClean="0">
                <a:solidFill>
                  <a:schemeClr val="tx2">
                    <a:lumMod val="50000"/>
                  </a:schemeClr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9</a:t>
            </a:fld>
            <a:endParaRPr lang="en-GB" dirty="0">
              <a:solidFill>
                <a:schemeClr val="tx2">
                  <a:lumMod val="50000"/>
                </a:schemeClr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3795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ld.so.preload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Protected system file in 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/etc/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(</a:t>
            </a:r>
            <a:r>
              <a:rPr lang="en-US" sz="18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root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 access is required to read, write, execute) that contains a comma separated list of paths to libraries (binary executables), that are loaded and ran before the execution of any command.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7156" y="1580050"/>
            <a:ext cx="4640400" cy="40544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US" sz="2400" dirty="0">
                <a:effectLst/>
                <a:latin typeface="Ubuntu Mono" panose="020B0509030602030204" pitchFamily="49" charset="0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chown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Change read, write, execute, permissions on a file or folder. Accepts up to 5 bits.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e.g. 04777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</a:rPr>
              <a:t>0 </a:t>
            </a: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 octal flag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4  uid permissions: any execution by any user is made with the same privileges of the file’s owner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7  read, write, execute, for owner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7  read, write, execute, for group</a:t>
            </a: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Microsoft Sans Serif" panose="020B0604020202020204" pitchFamily="34" charset="0"/>
                <a:sym typeface="Wingdings" panose="05000000000000000000" pitchFamily="2" charset="2"/>
              </a:rPr>
              <a:t>7  read, write, execute, for others</a:t>
            </a: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2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434</TotalTime>
  <Words>698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Microsoft YaHei UI Light</vt:lpstr>
      <vt:lpstr>Arial</vt:lpstr>
      <vt:lpstr>Calibri</vt:lpstr>
      <vt:lpstr>Calisto MT</vt:lpstr>
      <vt:lpstr>Microsoft Sans Serif</vt:lpstr>
      <vt:lpstr>Trebuchet MS</vt:lpstr>
      <vt:lpstr>Ubuntu Mono</vt:lpstr>
      <vt:lpstr>Wingdings</vt:lpstr>
      <vt:lpstr>Wingdings 2</vt:lpstr>
      <vt:lpstr>Slate</vt:lpstr>
      <vt:lpstr>EXPLOIT PRESENTATION</vt:lpstr>
      <vt:lpstr>SUMMARY</vt:lpstr>
      <vt:lpstr>CVE-2008-2938</vt:lpstr>
      <vt:lpstr>CVE-2008-2938</vt:lpstr>
      <vt:lpstr>CVE-2008-2938 - ATTACKER</vt:lpstr>
      <vt:lpstr>CVE-2008-2938 - VICTIM</vt:lpstr>
      <vt:lpstr>CVE-2016-1240</vt:lpstr>
      <vt:lpstr>CVE-2016-1240</vt:lpstr>
      <vt:lpstr>CVE-2016-1240</vt:lpstr>
      <vt:lpstr>CVE-2008-2938 - ATTACKER</vt:lpstr>
      <vt:lpstr>CVE-2008-2938 - ATTACKER</vt:lpstr>
      <vt:lpstr>CVE-2016-1240 - VICTIM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PRESENTATION</dc:title>
  <dc:creator>Mattia Affabris</dc:creator>
  <cp:lastModifiedBy>Mariano Pezzè</cp:lastModifiedBy>
  <cp:revision>67</cp:revision>
  <dcterms:created xsi:type="dcterms:W3CDTF">2016-11-05T15:24:52Z</dcterms:created>
  <dcterms:modified xsi:type="dcterms:W3CDTF">2016-11-06T14:21:57Z</dcterms:modified>
</cp:coreProperties>
</file>