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  <p:sldMasterId id="2147484216" r:id="rId5"/>
    <p:sldMasterId id="2147484224" r:id="rId6"/>
    <p:sldMasterId id="2147484232" r:id="rId7"/>
  </p:sldMasterIdLst>
  <p:notesMasterIdLst>
    <p:notesMasterId r:id="rId9"/>
  </p:notesMasterIdLst>
  <p:handoutMasterIdLst>
    <p:handoutMasterId r:id="rId10"/>
  </p:handoutMasterIdLst>
  <p:sldIdLst>
    <p:sldId id="29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DBDCD8"/>
    <a:srgbClr val="82786F"/>
    <a:srgbClr val="32362C"/>
    <a:srgbClr val="45473E"/>
    <a:srgbClr val="3B4324"/>
    <a:srgbClr val="D8D8D8"/>
    <a:srgbClr val="C9C9C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87"/>
  </p:normalViewPr>
  <p:slideViewPr>
    <p:cSldViewPr snapToGrid="0">
      <p:cViewPr varScale="1">
        <p:scale>
          <a:sx n="111" d="100"/>
          <a:sy n="111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2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</a:t>
            </a:r>
            <a:r>
              <a:rPr lang="en-US" sz="3200" dirty="0" smtClean="0">
                <a:solidFill>
                  <a:schemeClr val="tx1"/>
                </a:solidFill>
              </a:rPr>
              <a:t>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424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57447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75693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38712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0560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1134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83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99261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425005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4917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01136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2888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38045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8069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427147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7014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57439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9579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 baseline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188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15957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188" r:id="rId2"/>
    <p:sldLayoutId id="2147484189" r:id="rId3"/>
    <p:sldLayoutId id="2147484190" r:id="rId4"/>
    <p:sldLayoutId id="214748419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3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8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GIT workflow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6006"/>
              </p:ext>
            </p:extLst>
          </p:nvPr>
        </p:nvGraphicFramePr>
        <p:xfrm>
          <a:off x="383619" y="770750"/>
          <a:ext cx="820325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75">
                  <a:extLst>
                    <a:ext uri="{9D8B030D-6E8A-4147-A177-3AD203B41FA5}">
                      <a16:colId xmlns:a16="http://schemas.microsoft.com/office/drawing/2014/main" val="484948875"/>
                    </a:ext>
                  </a:extLst>
                </a:gridCol>
                <a:gridCol w="3057514">
                  <a:extLst>
                    <a:ext uri="{9D8B030D-6E8A-4147-A177-3AD203B41FA5}">
                      <a16:colId xmlns:a16="http://schemas.microsoft.com/office/drawing/2014/main" val="2977375988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2541585535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1881064484"/>
                    </a:ext>
                  </a:extLst>
                </a:gridCol>
                <a:gridCol w="1446598">
                  <a:extLst>
                    <a:ext uri="{9D8B030D-6E8A-4147-A177-3AD203B41FA5}">
                      <a16:colId xmlns:a16="http://schemas.microsoft.com/office/drawing/2014/main" val="445434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Purpose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Branch From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Merge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13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Always</a:t>
                      </a:r>
                      <a:r>
                        <a:rPr lang="en-US" sz="1400" baseline="0" dirty="0" smtClean="0"/>
                        <a:t> Release Ready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Persistent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Persistent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Master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2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feature</a:t>
                      </a:r>
                      <a:r>
                        <a:rPr lang="en-US" sz="1400" baseline="0" dirty="0" smtClean="0"/>
                        <a:t> awaiting release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Persistent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Persistent</a:t>
                      </a:r>
                    </a:p>
                    <a:p>
                      <a:r>
                        <a:rPr lang="en-US" sz="1400" dirty="0" err="1" smtClean="0"/>
                        <a:t>PrivateDevelop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6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not Ready for Release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Persistent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Persistent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PrivateDevelop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768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Hotfix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 to address a</a:t>
                      </a:r>
                      <a:r>
                        <a:rPr lang="en-US" sz="1400" baseline="0" dirty="0" smtClean="0"/>
                        <a:t>n immediate need to fix released 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Master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Develop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Hotfix-XXX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642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</a:t>
                      </a:r>
                      <a:r>
                        <a:rPr lang="en-US" sz="1400" baseline="0" dirty="0" smtClean="0"/>
                        <a:t> to finalize a release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Master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Develop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R-VNN.mm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9389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Created</a:t>
                      </a:r>
                      <a:r>
                        <a:rPr lang="en-US" sz="1400" baseline="0" dirty="0" smtClean="0"/>
                        <a:t> to add a new functionality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</a:t>
                      </a:r>
                    </a:p>
                    <a:p>
                      <a:r>
                        <a:rPr lang="en-US" sz="1400" dirty="0" err="1" smtClean="0"/>
                        <a:t>PrivateDevelop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</a:t>
                      </a:r>
                    </a:p>
                    <a:p>
                      <a:r>
                        <a:rPr lang="en-US" sz="1400" dirty="0" err="1" smtClean="0"/>
                        <a:t>PrivateDevelop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XXXXX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9643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 flipV="1">
            <a:off x="2614317" y="4623583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11568" y="5022789"/>
            <a:ext cx="6796706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flipV="1">
            <a:off x="3477225" y="4623583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711568" y="4286383"/>
            <a:ext cx="6796706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0" idx="2"/>
            <a:endCxn id="6" idx="2"/>
          </p:cNvCxnSpPr>
          <p:nvPr/>
        </p:nvCxnSpPr>
        <p:spPr>
          <a:xfrm rot="10800000">
            <a:off x="2614317" y="4733411"/>
            <a:ext cx="1210586" cy="289378"/>
          </a:xfrm>
          <a:prstGeom prst="bentConnector3">
            <a:avLst>
              <a:gd name="adj1" fmla="val 118883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" idx="6"/>
            <a:endCxn id="33" idx="2"/>
          </p:cNvCxnSpPr>
          <p:nvPr/>
        </p:nvCxnSpPr>
        <p:spPr>
          <a:xfrm>
            <a:off x="2841906" y="4733411"/>
            <a:ext cx="635319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V="1">
            <a:off x="4145992" y="4176555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>
            <a:stCxn id="33" idx="6"/>
            <a:endCxn id="41" idx="0"/>
          </p:cNvCxnSpPr>
          <p:nvPr/>
        </p:nvCxnSpPr>
        <p:spPr>
          <a:xfrm flipV="1">
            <a:off x="3704814" y="4396211"/>
            <a:ext cx="554973" cy="337200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121617" y="6108443"/>
            <a:ext cx="1026077" cy="584775"/>
            <a:chOff x="201927" y="5884433"/>
            <a:chExt cx="1026077" cy="584775"/>
          </a:xfrm>
        </p:grpSpPr>
        <p:sp>
          <p:nvSpPr>
            <p:cNvPr id="45" name="Oval 44"/>
            <p:cNvSpPr/>
            <p:nvPr/>
          </p:nvSpPr>
          <p:spPr>
            <a:xfrm flipV="1">
              <a:off x="201927" y="6218142"/>
              <a:ext cx="171551" cy="1655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flipV="1">
              <a:off x="201928" y="5964386"/>
              <a:ext cx="171551" cy="1655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413" y="5884433"/>
              <a:ext cx="8915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Merge</a:t>
              </a:r>
            </a:p>
            <a:p>
              <a:r>
                <a:rPr lang="en-US" sz="1600" dirty="0" smtClean="0"/>
                <a:t>Commit</a:t>
              </a:r>
              <a:endParaRPr lang="en-US" sz="16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29173" y="4054257"/>
            <a:ext cx="1181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Master</a:t>
            </a:r>
            <a:endParaRPr lang="en-US" sz="1600" dirty="0"/>
          </a:p>
        </p:txBody>
      </p:sp>
      <p:sp>
        <p:nvSpPr>
          <p:cNvPr id="50" name="Oval 49"/>
          <p:cNvSpPr/>
          <p:nvPr/>
        </p:nvSpPr>
        <p:spPr>
          <a:xfrm flipV="1">
            <a:off x="4913031" y="3849948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/>
          <p:cNvCxnSpPr>
            <a:stCxn id="41" idx="6"/>
            <a:endCxn id="50" idx="2"/>
          </p:cNvCxnSpPr>
          <p:nvPr/>
        </p:nvCxnSpPr>
        <p:spPr>
          <a:xfrm flipV="1">
            <a:off x="4373581" y="3959776"/>
            <a:ext cx="539450" cy="326607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flipV="1">
            <a:off x="5467837" y="4166943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0" idx="6"/>
            <a:endCxn id="54" idx="4"/>
          </p:cNvCxnSpPr>
          <p:nvPr/>
        </p:nvCxnSpPr>
        <p:spPr>
          <a:xfrm>
            <a:off x="5140620" y="3959776"/>
            <a:ext cx="441012" cy="207167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83285" y="3704624"/>
            <a:ext cx="1181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Hotfix-012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 flipV="1">
            <a:off x="5467837" y="4912961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Elbow Connector 37"/>
          <p:cNvCxnSpPr>
            <a:stCxn id="54" idx="0"/>
            <a:endCxn id="60" idx="4"/>
          </p:cNvCxnSpPr>
          <p:nvPr/>
        </p:nvCxnSpPr>
        <p:spPr>
          <a:xfrm>
            <a:off x="5581632" y="4386599"/>
            <a:ext cx="0" cy="526362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48660" y="4742156"/>
            <a:ext cx="98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498573" y="4437877"/>
            <a:ext cx="1181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R-V00.1a</a:t>
            </a:r>
            <a:endParaRPr lang="en-US" sz="1600" dirty="0"/>
          </a:p>
        </p:txBody>
      </p:sp>
      <p:sp>
        <p:nvSpPr>
          <p:cNvPr id="66" name="Oval 65"/>
          <p:cNvSpPr/>
          <p:nvPr/>
        </p:nvSpPr>
        <p:spPr>
          <a:xfrm flipV="1">
            <a:off x="3249636" y="5291258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flipV="1">
            <a:off x="4500846" y="5291258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flipV="1">
            <a:off x="2708275" y="5581641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V="1">
            <a:off x="3824903" y="4912961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V="1">
            <a:off x="4814392" y="4911433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Elbow Connector 71"/>
          <p:cNvCxnSpPr>
            <a:stCxn id="70" idx="2"/>
            <a:endCxn id="68" idx="2"/>
          </p:cNvCxnSpPr>
          <p:nvPr/>
        </p:nvCxnSpPr>
        <p:spPr>
          <a:xfrm rot="10800000" flipV="1">
            <a:off x="2708275" y="5022789"/>
            <a:ext cx="1116628" cy="668680"/>
          </a:xfrm>
          <a:prstGeom prst="bentConnector3">
            <a:avLst>
              <a:gd name="adj1" fmla="val 12047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8" idx="6"/>
            <a:endCxn id="70" idx="0"/>
          </p:cNvCxnSpPr>
          <p:nvPr/>
        </p:nvCxnSpPr>
        <p:spPr>
          <a:xfrm flipV="1">
            <a:off x="2935864" y="5132617"/>
            <a:ext cx="1002834" cy="55885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0" idx="2"/>
            <a:endCxn id="66" idx="2"/>
          </p:cNvCxnSpPr>
          <p:nvPr/>
        </p:nvCxnSpPr>
        <p:spPr>
          <a:xfrm rot="10800000" flipV="1">
            <a:off x="3249637" y="5022788"/>
            <a:ext cx="575267" cy="378297"/>
          </a:xfrm>
          <a:prstGeom prst="bentConnector3">
            <a:avLst>
              <a:gd name="adj1" fmla="val 139738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6" idx="6"/>
            <a:endCxn id="67" idx="2"/>
          </p:cNvCxnSpPr>
          <p:nvPr/>
        </p:nvCxnSpPr>
        <p:spPr>
          <a:xfrm>
            <a:off x="3477225" y="5401086"/>
            <a:ext cx="1023621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7" idx="6"/>
            <a:endCxn id="71" idx="0"/>
          </p:cNvCxnSpPr>
          <p:nvPr/>
        </p:nvCxnSpPr>
        <p:spPr>
          <a:xfrm flipV="1">
            <a:off x="4728435" y="5131089"/>
            <a:ext cx="199752" cy="269997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42757" y="5539269"/>
            <a:ext cx="122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Feature1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2086211" y="5257663"/>
            <a:ext cx="122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Feature2</a:t>
            </a:r>
            <a:endParaRPr lang="en-US" sz="1600" dirty="0"/>
          </a:p>
        </p:txBody>
      </p:sp>
      <p:sp>
        <p:nvSpPr>
          <p:cNvPr id="101" name="Oval 100"/>
          <p:cNvSpPr/>
          <p:nvPr/>
        </p:nvSpPr>
        <p:spPr>
          <a:xfrm flipV="1">
            <a:off x="6675725" y="4614121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stCxn id="60" idx="6"/>
            <a:endCxn id="101" idx="2"/>
          </p:cNvCxnSpPr>
          <p:nvPr/>
        </p:nvCxnSpPr>
        <p:spPr>
          <a:xfrm flipV="1">
            <a:off x="5695426" y="4723949"/>
            <a:ext cx="980299" cy="298840"/>
          </a:xfrm>
          <a:prstGeom prst="bentConnector3">
            <a:avLst>
              <a:gd name="adj1" fmla="val 5000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01" idx="6"/>
            <a:endCxn id="106" idx="0"/>
          </p:cNvCxnSpPr>
          <p:nvPr/>
        </p:nvCxnSpPr>
        <p:spPr>
          <a:xfrm flipV="1">
            <a:off x="6903314" y="4386599"/>
            <a:ext cx="441343" cy="337350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flipV="1">
            <a:off x="7230862" y="4166943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624806" y="4421373"/>
            <a:ext cx="1181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R-V00.2</a:t>
            </a:r>
            <a:endParaRPr lang="en-US" sz="16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684652" y="6072788"/>
            <a:ext cx="6796706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09551" y="5792155"/>
            <a:ext cx="159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PrivateDevelop</a:t>
            </a:r>
            <a:endParaRPr lang="en-US" sz="1600" dirty="0"/>
          </a:p>
        </p:txBody>
      </p:sp>
      <p:sp>
        <p:nvSpPr>
          <p:cNvPr id="120" name="Oval 119"/>
          <p:cNvSpPr/>
          <p:nvPr/>
        </p:nvSpPr>
        <p:spPr>
          <a:xfrm flipV="1">
            <a:off x="6587836" y="5961432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Elbow Connector 120"/>
          <p:cNvCxnSpPr>
            <a:stCxn id="120" idx="2"/>
            <a:endCxn id="122" idx="2"/>
          </p:cNvCxnSpPr>
          <p:nvPr/>
        </p:nvCxnSpPr>
        <p:spPr>
          <a:xfrm rot="10800000" flipV="1">
            <a:off x="4700598" y="6071260"/>
            <a:ext cx="1887238" cy="308760"/>
          </a:xfrm>
          <a:prstGeom prst="bentConnector3">
            <a:avLst>
              <a:gd name="adj1" fmla="val 108456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 flipV="1">
            <a:off x="4700598" y="6270192"/>
            <a:ext cx="227589" cy="219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Elbow Connector 124"/>
          <p:cNvCxnSpPr>
            <a:stCxn id="122" idx="6"/>
            <a:endCxn id="120" idx="0"/>
          </p:cNvCxnSpPr>
          <p:nvPr/>
        </p:nvCxnSpPr>
        <p:spPr>
          <a:xfrm flipV="1">
            <a:off x="4928187" y="6181088"/>
            <a:ext cx="1773444" cy="19893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 flipV="1">
            <a:off x="6587836" y="4906329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Elbow Connector 128"/>
          <p:cNvCxnSpPr>
            <a:stCxn id="120" idx="4"/>
            <a:endCxn id="128" idx="0"/>
          </p:cNvCxnSpPr>
          <p:nvPr/>
        </p:nvCxnSpPr>
        <p:spPr>
          <a:xfrm flipV="1">
            <a:off x="6701631" y="5125985"/>
            <a:ext cx="0" cy="83544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625479" y="6320571"/>
            <a:ext cx="122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Feature3</a:t>
            </a:r>
            <a:endParaRPr lang="en-US" sz="1600" dirty="0"/>
          </a:p>
        </p:txBody>
      </p:sp>
      <p:sp>
        <p:nvSpPr>
          <p:cNvPr id="140" name="Oval 139"/>
          <p:cNvSpPr/>
          <p:nvPr/>
        </p:nvSpPr>
        <p:spPr>
          <a:xfrm flipV="1">
            <a:off x="4993978" y="5968740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Elbow Connector 144"/>
          <p:cNvCxnSpPr>
            <a:stCxn id="71" idx="6"/>
            <a:endCxn id="140" idx="4"/>
          </p:cNvCxnSpPr>
          <p:nvPr/>
        </p:nvCxnSpPr>
        <p:spPr>
          <a:xfrm>
            <a:off x="5041981" y="5021261"/>
            <a:ext cx="65792" cy="947479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flipV="1">
            <a:off x="3997611" y="5956717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Elbow Connector 148"/>
          <p:cNvCxnSpPr>
            <a:stCxn id="70" idx="6"/>
            <a:endCxn id="148" idx="4"/>
          </p:cNvCxnSpPr>
          <p:nvPr/>
        </p:nvCxnSpPr>
        <p:spPr>
          <a:xfrm>
            <a:off x="4052492" y="5022789"/>
            <a:ext cx="58914" cy="933928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E60EADF0-4851-4A6F-86DE-1552DE87E9F0}"/>
    </a:ext>
  </a:extLst>
</a:theme>
</file>

<file path=ppt/theme/theme2.xml><?xml version="1.0" encoding="utf-8"?>
<a:theme xmlns:a="http://schemas.openxmlformats.org/drawingml/2006/main" name="2_UNCLASSIFIED//FOR OFFICIAL USE ONLY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A09B185C-0BCA-41A6-813E-C6A45BB991D7}"/>
    </a:ext>
  </a:extLst>
</a:theme>
</file>

<file path=ppt/theme/theme3.xml><?xml version="1.0" encoding="utf-8"?>
<a:theme xmlns:a="http://schemas.openxmlformats.org/drawingml/2006/main" name="3_UNCLASSIFIED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8269FEA2-18E2-423C-9922-CE360F446323}"/>
    </a:ext>
  </a:extLst>
</a:theme>
</file>

<file path=ppt/theme/theme4.xml><?xml version="1.0" encoding="utf-8"?>
<a:theme xmlns:a="http://schemas.openxmlformats.org/drawingml/2006/main" name="4_APPROVED FOR PUBLIC RELEASE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4B0D8C4D-CCD7-47EB-812A-6E20D5EED51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f320764365f13f50dd47b542c61f0f3c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4ef1a987c416b8de0673a0f47df6a8c9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11&quot;x17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Army Research Laboratory – PowerPoint (Briefing) – Standard Format</Display_x0020_Name>
    <ImageCreateDate xmlns="http://schemas.microsoft.com/sharepoint/v3" xsi:nil="true"/>
    <Organization xmlns="2c061caa-ac96-4ed1-b74a-abb1169dd94c">ARL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https://rdecom.apgea.army.mil/_layouts/download.aspx?SourceUrl=https://rdecom.apgea.army.mil/BP/BrandItems/PowerPoint_Template_RLB.pptx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Props1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CB1D6C-4708-4946-9D73-8E1A5A223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FEFD74-9FBC-4157-8802-AFD8EC757C9F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2c061caa-ac96-4ed1-b74a-abb1169dd94c"/>
    <ds:schemaRef ds:uri="http://schemas.microsoft.com/office/2006/documentManagement/types"/>
    <ds:schemaRef ds:uri="http://schemas.microsoft.com/office/infopath/2007/PartnerControls"/>
    <ds:schemaRef ds:uri="8acc76ce-4927-4c10-947a-54b615abcc3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PowerPoint_Template_RLB</Template>
  <TotalTime>109</TotalTime>
  <Words>82</Words>
  <Application>Microsoft Office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Bold</vt:lpstr>
      <vt:lpstr>1_UNCLASSIFIED//FOUO//DRAFT//PRE-DECISIONAL</vt:lpstr>
      <vt:lpstr>2_UNCLASSIFIED//FOR OFFICIAL USE ONLY</vt:lpstr>
      <vt:lpstr>3_UNCLASSIFIED</vt:lpstr>
      <vt:lpstr>4_APPROVED FOR PUBLIC RELEASE</vt:lpstr>
      <vt:lpstr>ARL Parapower GIT workflow</vt:lpstr>
    </vt:vector>
  </TitlesOfParts>
  <Manager/>
  <Company>ARL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Parapower GIT workflow</dc:title>
  <dc:subject>Active Army</dc:subject>
  <dc:creator>Berman, Morris S (CIV)</dc:creator>
  <cp:keywords/>
  <dc:description/>
  <cp:lastModifiedBy>Berman, Morris S (CIV)</cp:lastModifiedBy>
  <cp:revision>9</cp:revision>
  <cp:lastPrinted>2018-04-12T16:00:29Z</cp:lastPrinted>
  <dcterms:created xsi:type="dcterms:W3CDTF">2019-10-23T17:08:47Z</dcterms:created>
  <dcterms:modified xsi:type="dcterms:W3CDTF">2019-10-23T18:58:04Z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fa62ed53-5d34-4242-83f6-2fedcb8fc24a,5;fa62ed53-5d34-4242-83f6-2fedcb8fc24a,7;fa62ed53-5d34-4242-83f6-2fedcb8fc24a,11;fa62ed53-5d34-4242-83f6-2fedcb8fc24a,13;fa62ed53-5d34-4242-83f6-2fedcb8fc24a,15;fa62ed53-5d34-4242-83f6-2fedcb8fc24a,15;fa62ed53-5d34-424</vt:lpwstr>
  </property>
</Properties>
</file>