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  <p:sldMasterId id="2147484216" r:id="rId5"/>
    <p:sldMasterId id="2147484224" r:id="rId6"/>
    <p:sldMasterId id="2147484232" r:id="rId7"/>
  </p:sldMasterIdLst>
  <p:notesMasterIdLst>
    <p:notesMasterId r:id="rId9"/>
  </p:notesMasterIdLst>
  <p:handoutMasterIdLst>
    <p:handoutMasterId r:id="rId10"/>
  </p:handoutMasterIdLst>
  <p:sldIdLst>
    <p:sldId id="29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99"/>
    <a:srgbClr val="92D050"/>
    <a:srgbClr val="FFF0B1"/>
    <a:srgbClr val="FF99FF"/>
    <a:srgbClr val="66FFFF"/>
    <a:srgbClr val="9999FF"/>
    <a:srgbClr val="898989"/>
    <a:srgbClr val="DBDCD8"/>
    <a:srgbClr val="827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87"/>
  </p:normalViewPr>
  <p:slideViewPr>
    <p:cSldViewPr snapToGrid="0">
      <p:cViewPr varScale="1">
        <p:scale>
          <a:sx n="108" d="100"/>
          <a:sy n="108" d="100"/>
        </p:scale>
        <p:origin x="16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2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</a:t>
            </a:r>
            <a:r>
              <a:rPr lang="en-US" sz="3200" dirty="0" smtClean="0">
                <a:solidFill>
                  <a:schemeClr val="tx1"/>
                </a:solidFill>
              </a:rPr>
              <a:t>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424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57447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75693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38712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0560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1134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83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99261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425005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4917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01136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2888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38045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8069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427147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7014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57439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9579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 baseline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188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15957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188" r:id="rId2"/>
    <p:sldLayoutId id="2147484189" r:id="rId3"/>
    <p:sldLayoutId id="2147484190" r:id="rId4"/>
    <p:sldLayoutId id="214748419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3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8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2419" y="70456"/>
            <a:ext cx="5941019" cy="506411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GIT workflow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95260"/>
              </p:ext>
            </p:extLst>
          </p:nvPr>
        </p:nvGraphicFramePr>
        <p:xfrm>
          <a:off x="516034" y="509010"/>
          <a:ext cx="837939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085">
                  <a:extLst>
                    <a:ext uri="{9D8B030D-6E8A-4147-A177-3AD203B41FA5}">
                      <a16:colId xmlns:a16="http://schemas.microsoft.com/office/drawing/2014/main" val="484948875"/>
                    </a:ext>
                  </a:extLst>
                </a:gridCol>
                <a:gridCol w="2541973">
                  <a:extLst>
                    <a:ext uri="{9D8B030D-6E8A-4147-A177-3AD203B41FA5}">
                      <a16:colId xmlns:a16="http://schemas.microsoft.com/office/drawing/2014/main" val="2977375988"/>
                    </a:ext>
                  </a:extLst>
                </a:gridCol>
                <a:gridCol w="1318144">
                  <a:extLst>
                    <a:ext uri="{9D8B030D-6E8A-4147-A177-3AD203B41FA5}">
                      <a16:colId xmlns:a16="http://schemas.microsoft.com/office/drawing/2014/main" val="2541585535"/>
                    </a:ext>
                  </a:extLst>
                </a:gridCol>
                <a:gridCol w="1308862">
                  <a:extLst>
                    <a:ext uri="{9D8B030D-6E8A-4147-A177-3AD203B41FA5}">
                      <a16:colId xmlns:a16="http://schemas.microsoft.com/office/drawing/2014/main" val="1881064484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445434407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1875577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Purpose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Branch From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 To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13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Always</a:t>
                      </a:r>
                      <a:r>
                        <a:rPr lang="en-US" sz="1200" baseline="0" dirty="0" smtClean="0"/>
                        <a:t> Release Ready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_Master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 feature</a:t>
                      </a:r>
                      <a:r>
                        <a:rPr lang="en-US" sz="1200" baseline="0" dirty="0" smtClean="0"/>
                        <a:t> awaiting </a:t>
                      </a:r>
                      <a:r>
                        <a:rPr lang="en-US" sz="1200" baseline="0" dirty="0" smtClean="0"/>
                        <a:t>release 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6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not Ready for 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_Internal-</a:t>
                      </a:r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5768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 to address a</a:t>
                      </a:r>
                      <a:r>
                        <a:rPr lang="en-US" sz="1200" baseline="0" dirty="0" smtClean="0"/>
                        <a:t>n immediate need to fix released code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Hotfix-XXX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642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finalize a 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R-VNN.mm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389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add a new functionality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P_XXXXX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9643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Internal</a:t>
                      </a:r>
                      <a:r>
                        <a:rPr lang="en-US" sz="1200" baseline="0" dirty="0" smtClean="0"/>
                        <a:t> Feature</a:t>
                      </a:r>
                      <a:endParaRPr lang="en-US" sz="1200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 not necessarily</a:t>
                      </a:r>
                      <a:r>
                        <a:rPr lang="en-US" sz="1200" baseline="0" dirty="0" smtClean="0"/>
                        <a:t> destined for public 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I_XXXXX</a:t>
                      </a:r>
                      <a:endParaRPr lang="en-US" sz="1200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262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266375" y="3781526"/>
            <a:ext cx="4163756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To Develop 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</a:t>
            </a:r>
            <a:r>
              <a:rPr lang="en-US" sz="1100" dirty="0" smtClean="0"/>
              <a:t>off of Develop, Name is </a:t>
            </a:r>
            <a:r>
              <a:rPr lang="en-US" sz="1100" dirty="0" err="1" smtClean="0"/>
              <a:t>P_anything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back to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r>
              <a:rPr lang="en-US" sz="1100" b="1" dirty="0" smtClean="0"/>
              <a:t>To Develop Non-Releasable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/>
              <a:t>Creaste</a:t>
            </a:r>
            <a:r>
              <a:rPr lang="en-US" sz="1100" dirty="0" smtClean="0"/>
              <a:t> b</a:t>
            </a:r>
            <a:r>
              <a:rPr lang="en-US" sz="1100" dirty="0" smtClean="0"/>
              <a:t>ranch </a:t>
            </a:r>
            <a:r>
              <a:rPr lang="en-US" sz="1100" dirty="0"/>
              <a:t>off of </a:t>
            </a:r>
            <a:r>
              <a:rPr lang="en-US" sz="1100" dirty="0" err="1" smtClean="0"/>
              <a:t>InternalDevelop</a:t>
            </a:r>
            <a:r>
              <a:rPr lang="en-US" sz="1100" dirty="0" smtClean="0"/>
              <a:t>, Name </a:t>
            </a:r>
            <a:r>
              <a:rPr lang="en-US" sz="1100" dirty="0"/>
              <a:t>is </a:t>
            </a:r>
            <a:r>
              <a:rPr lang="en-US" sz="1100" dirty="0" err="1" smtClean="0"/>
              <a:t>I_anything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</a:t>
            </a:r>
            <a:r>
              <a:rPr lang="en-US" sz="1100" dirty="0"/>
              <a:t>back 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To release feature, merge feature back to Develop</a:t>
            </a:r>
          </a:p>
          <a:p>
            <a:r>
              <a:rPr lang="en-US" sz="1100" b="1" dirty="0" smtClean="0"/>
              <a:t>To Add a New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</a:t>
            </a:r>
            <a:r>
              <a:rPr lang="en-US" sz="1100" dirty="0" smtClean="0"/>
              <a:t>ranch </a:t>
            </a:r>
            <a:r>
              <a:rPr lang="en-US" sz="1100" dirty="0" smtClean="0"/>
              <a:t>off Develop, Name is R-</a:t>
            </a:r>
            <a:r>
              <a:rPr lang="en-US" sz="1100" dirty="0" err="1" smtClean="0"/>
              <a:t>VMMM.nnn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Test and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Master</a:t>
            </a:r>
          </a:p>
          <a:p>
            <a:r>
              <a:rPr lang="en-US" sz="1100" b="1" dirty="0" smtClean="0"/>
              <a:t>Fix Critical Bug in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</a:t>
            </a:r>
            <a:r>
              <a:rPr lang="en-US" sz="1100" dirty="0" smtClean="0"/>
              <a:t>ranch </a:t>
            </a:r>
            <a:r>
              <a:rPr lang="en-US" sz="1100" dirty="0" smtClean="0"/>
              <a:t>off of Master, Name is Hotfix-NNN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Fix, Test,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Master AND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70173" y="3874399"/>
            <a:ext cx="5274149" cy="2494639"/>
            <a:chOff x="70173" y="3874399"/>
            <a:chExt cx="5274149" cy="2494639"/>
          </a:xfrm>
        </p:grpSpPr>
        <p:sp>
          <p:nvSpPr>
            <p:cNvPr id="74" name="Rectangle 73"/>
            <p:cNvSpPr/>
            <p:nvPr/>
          </p:nvSpPr>
          <p:spPr>
            <a:xfrm>
              <a:off x="463153" y="5881705"/>
              <a:ext cx="4828289" cy="195162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6033" y="4962313"/>
              <a:ext cx="4828289" cy="19516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9117" y="4282110"/>
              <a:ext cx="4828289" cy="195162"/>
            </a:xfrm>
            <a:prstGeom prst="rect">
              <a:avLst/>
            </a:prstGeom>
            <a:solidFill>
              <a:srgbClr val="FFF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9451" y="4183473"/>
              <a:ext cx="554639" cy="18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_Master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30838" y="3874399"/>
              <a:ext cx="698909" cy="184666"/>
            </a:xfrm>
            <a:prstGeom prst="rect">
              <a:avLst/>
            </a:prstGeom>
            <a:solidFill>
              <a:srgbClr val="99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Hotfix-012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5831" y="4858427"/>
              <a:ext cx="646011" cy="184666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_Develop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8473" y="4584251"/>
              <a:ext cx="647613" cy="184666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R-V00.1a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173" y="5558175"/>
              <a:ext cx="801501" cy="184666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P_Feature1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8959" y="5290231"/>
              <a:ext cx="801501" cy="184666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P_Feature2</a:t>
              </a:r>
              <a:endParaRPr 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34186" y="4557871"/>
              <a:ext cx="562655" cy="184666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R-V00.2</a:t>
              </a:r>
              <a:endParaRPr 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5818" y="5776767"/>
              <a:ext cx="596317" cy="369332"/>
            </a:xfrm>
            <a:prstGeom prst="rect">
              <a:avLst/>
            </a:prstGeom>
            <a:solidFill>
              <a:srgbClr val="FF9999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_Internal</a:t>
              </a:r>
              <a:br>
                <a:rPr lang="en-US" sz="1200" dirty="0" smtClean="0"/>
              </a:br>
              <a:r>
                <a:rPr lang="en-US" sz="1200" dirty="0" smtClean="0"/>
                <a:t>Develop</a:t>
              </a:r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11995" y="6184372"/>
              <a:ext cx="742191" cy="184666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I_Feature3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 flipV="1">
              <a:off x="1418782" y="4653874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8" name="Straight Arrow Connector 27"/>
            <p:cNvCxnSpPr>
              <a:stCxn id="73" idx="1"/>
              <a:endCxn id="73" idx="3"/>
            </p:cNvCxnSpPr>
            <p:nvPr/>
          </p:nvCxnSpPr>
          <p:spPr>
            <a:xfrm>
              <a:off x="516033" y="5059894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 flipV="1">
              <a:off x="1859004" y="4653874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4" name="Straight Arrow Connector 33"/>
            <p:cNvCxnSpPr>
              <a:stCxn id="18" idx="1"/>
              <a:endCxn id="18" idx="3"/>
            </p:cNvCxnSpPr>
            <p:nvPr/>
          </p:nvCxnSpPr>
          <p:spPr>
            <a:xfrm>
              <a:off x="489117" y="4379691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70" idx="2"/>
              <a:endCxn id="6" idx="2"/>
            </p:cNvCxnSpPr>
            <p:nvPr/>
          </p:nvCxnSpPr>
          <p:spPr>
            <a:xfrm rot="10800000">
              <a:off x="1418782" y="4763702"/>
              <a:ext cx="829524" cy="289378"/>
            </a:xfrm>
            <a:prstGeom prst="bentConnector3">
              <a:avLst>
                <a:gd name="adj1" fmla="val 127558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6"/>
              <a:endCxn id="33" idx="2"/>
            </p:cNvCxnSpPr>
            <p:nvPr/>
          </p:nvCxnSpPr>
          <p:spPr>
            <a:xfrm>
              <a:off x="1646371" y="4763702"/>
              <a:ext cx="212633" cy="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 flipV="1">
              <a:off x="2225843" y="4267228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Elbow Connector 41"/>
            <p:cNvCxnSpPr>
              <a:stCxn id="33" idx="6"/>
              <a:endCxn id="41" idx="0"/>
            </p:cNvCxnSpPr>
            <p:nvPr/>
          </p:nvCxnSpPr>
          <p:spPr>
            <a:xfrm flipV="1">
              <a:off x="2086593" y="4486884"/>
              <a:ext cx="253045" cy="276818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 flipV="1">
              <a:off x="2966999" y="3940621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1" name="Elbow Connector 50"/>
            <p:cNvCxnSpPr>
              <a:stCxn id="41" idx="6"/>
              <a:endCxn id="50" idx="2"/>
            </p:cNvCxnSpPr>
            <p:nvPr/>
          </p:nvCxnSpPr>
          <p:spPr>
            <a:xfrm flipV="1">
              <a:off x="2453432" y="4050449"/>
              <a:ext cx="513567" cy="326607"/>
            </a:xfrm>
            <a:prstGeom prst="bentConnector3">
              <a:avLst>
                <a:gd name="adj1" fmla="val 50000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3651206" y="4257616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5" name="Elbow Connector 54"/>
            <p:cNvCxnSpPr>
              <a:stCxn id="50" idx="6"/>
              <a:endCxn id="54" idx="4"/>
            </p:cNvCxnSpPr>
            <p:nvPr/>
          </p:nvCxnSpPr>
          <p:spPr>
            <a:xfrm>
              <a:off x="3194588" y="4050449"/>
              <a:ext cx="570413" cy="207167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 flipV="1">
              <a:off x="3651206" y="4943252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1" name="Elbow Connector 37"/>
            <p:cNvCxnSpPr>
              <a:stCxn id="54" idx="0"/>
              <a:endCxn id="60" idx="4"/>
            </p:cNvCxnSpPr>
            <p:nvPr/>
          </p:nvCxnSpPr>
          <p:spPr>
            <a:xfrm>
              <a:off x="3765001" y="4477272"/>
              <a:ext cx="0" cy="46598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 flipV="1">
              <a:off x="1993719" y="5304297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Oval 66"/>
            <p:cNvSpPr/>
            <p:nvPr/>
          </p:nvSpPr>
          <p:spPr>
            <a:xfrm flipV="1">
              <a:off x="2528945" y="5304297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Oval 67"/>
            <p:cNvSpPr/>
            <p:nvPr/>
          </p:nvSpPr>
          <p:spPr>
            <a:xfrm flipV="1">
              <a:off x="992786" y="5517046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Oval 69"/>
            <p:cNvSpPr/>
            <p:nvPr/>
          </p:nvSpPr>
          <p:spPr>
            <a:xfrm flipV="1">
              <a:off x="2248306" y="4943252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 flipV="1">
              <a:off x="2963255" y="494172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2" name="Elbow Connector 71"/>
            <p:cNvCxnSpPr>
              <a:stCxn id="70" idx="2"/>
              <a:endCxn id="68" idx="2"/>
            </p:cNvCxnSpPr>
            <p:nvPr/>
          </p:nvCxnSpPr>
          <p:spPr>
            <a:xfrm rot="10800000" flipV="1">
              <a:off x="992786" y="5053080"/>
              <a:ext cx="1255520" cy="573794"/>
            </a:xfrm>
            <a:prstGeom prst="bentConnector3">
              <a:avLst>
                <a:gd name="adj1" fmla="val 118208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68" idx="6"/>
              <a:endCxn id="70" idx="0"/>
            </p:cNvCxnSpPr>
            <p:nvPr/>
          </p:nvCxnSpPr>
          <p:spPr>
            <a:xfrm flipV="1">
              <a:off x="1220375" y="5162908"/>
              <a:ext cx="1141726" cy="463966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70" idx="2"/>
              <a:endCxn id="66" idx="2"/>
            </p:cNvCxnSpPr>
            <p:nvPr/>
          </p:nvCxnSpPr>
          <p:spPr>
            <a:xfrm rot="10800000" flipV="1">
              <a:off x="1993720" y="5053079"/>
              <a:ext cx="254587" cy="361045"/>
            </a:xfrm>
            <a:prstGeom prst="bentConnector3">
              <a:avLst>
                <a:gd name="adj1" fmla="val 189792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66" idx="6"/>
              <a:endCxn id="67" idx="2"/>
            </p:cNvCxnSpPr>
            <p:nvPr/>
          </p:nvCxnSpPr>
          <p:spPr>
            <a:xfrm>
              <a:off x="2221308" y="5414125"/>
              <a:ext cx="307637" cy="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67" idx="6"/>
              <a:endCxn id="71" idx="0"/>
            </p:cNvCxnSpPr>
            <p:nvPr/>
          </p:nvCxnSpPr>
          <p:spPr>
            <a:xfrm flipV="1">
              <a:off x="2756534" y="5161380"/>
              <a:ext cx="320516" cy="252745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 flipV="1">
              <a:off x="4517551" y="4644412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2" name="Elbow Connector 101"/>
            <p:cNvCxnSpPr>
              <a:stCxn id="60" idx="6"/>
              <a:endCxn id="101" idx="2"/>
            </p:cNvCxnSpPr>
            <p:nvPr/>
          </p:nvCxnSpPr>
          <p:spPr>
            <a:xfrm flipV="1">
              <a:off x="3878795" y="4754240"/>
              <a:ext cx="638756" cy="298840"/>
            </a:xfrm>
            <a:prstGeom prst="bentConnector3">
              <a:avLst>
                <a:gd name="adj1" fmla="val 50000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101" idx="6"/>
              <a:endCxn id="106" idx="0"/>
            </p:cNvCxnSpPr>
            <p:nvPr/>
          </p:nvCxnSpPr>
          <p:spPr>
            <a:xfrm flipV="1">
              <a:off x="4745140" y="4477272"/>
              <a:ext cx="179031" cy="276968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flipV="1">
              <a:off x="4810376" y="4257616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17" name="Straight Arrow Connector 116"/>
            <p:cNvCxnSpPr>
              <a:stCxn id="74" idx="1"/>
              <a:endCxn id="74" idx="3"/>
            </p:cNvCxnSpPr>
            <p:nvPr/>
          </p:nvCxnSpPr>
          <p:spPr>
            <a:xfrm>
              <a:off x="463153" y="5979286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 flipV="1">
              <a:off x="4322633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1" name="Elbow Connector 120"/>
            <p:cNvCxnSpPr>
              <a:stCxn id="120" idx="2"/>
              <a:endCxn id="122" idx="2"/>
            </p:cNvCxnSpPr>
            <p:nvPr/>
          </p:nvCxnSpPr>
          <p:spPr>
            <a:xfrm rot="10800000" flipV="1">
              <a:off x="3755227" y="5968461"/>
              <a:ext cx="567406" cy="260703"/>
            </a:xfrm>
            <a:prstGeom prst="bentConnector3">
              <a:avLst>
                <a:gd name="adj1" fmla="val 140289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 flipV="1">
              <a:off x="3755227" y="6119337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5" name="Elbow Connector 124"/>
            <p:cNvCxnSpPr>
              <a:stCxn id="122" idx="6"/>
              <a:endCxn id="120" idx="0"/>
            </p:cNvCxnSpPr>
            <p:nvPr/>
          </p:nvCxnSpPr>
          <p:spPr>
            <a:xfrm flipV="1">
              <a:off x="3982816" y="6078290"/>
              <a:ext cx="453612" cy="150875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 flipV="1">
              <a:off x="4322633" y="4936620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9" name="Elbow Connector 128"/>
            <p:cNvCxnSpPr>
              <a:stCxn id="120" idx="4"/>
              <a:endCxn id="128" idx="0"/>
            </p:cNvCxnSpPr>
            <p:nvPr/>
          </p:nvCxnSpPr>
          <p:spPr>
            <a:xfrm flipV="1">
              <a:off x="4436428" y="5156276"/>
              <a:ext cx="0" cy="702358"/>
            </a:xfrm>
            <a:prstGeom prst="straightConnector1">
              <a:avLst/>
            </a:prstGeom>
            <a:ln w="19050"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 flipV="1">
              <a:off x="3022083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5" name="Elbow Connector 144"/>
            <p:cNvCxnSpPr>
              <a:stCxn id="71" idx="6"/>
              <a:endCxn id="140" idx="4"/>
            </p:cNvCxnSpPr>
            <p:nvPr/>
          </p:nvCxnSpPr>
          <p:spPr>
            <a:xfrm flipH="1">
              <a:off x="3135878" y="5051552"/>
              <a:ext cx="54966" cy="807082"/>
            </a:xfrm>
            <a:prstGeom prst="bentConnector4">
              <a:avLst>
                <a:gd name="adj1" fmla="val -415893"/>
                <a:gd name="adj2" fmla="val 56804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 flipV="1">
              <a:off x="2758946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9" name="Elbow Connector 148"/>
            <p:cNvCxnSpPr>
              <a:stCxn id="70" idx="6"/>
              <a:endCxn id="148" idx="4"/>
            </p:cNvCxnSpPr>
            <p:nvPr/>
          </p:nvCxnSpPr>
          <p:spPr>
            <a:xfrm>
              <a:off x="2475895" y="5053080"/>
              <a:ext cx="396846" cy="805554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 flipV="1">
              <a:off x="3965646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7" name="Elbow Connector 37"/>
            <p:cNvCxnSpPr>
              <a:stCxn id="60" idx="6"/>
              <a:endCxn id="85" idx="4"/>
            </p:cNvCxnSpPr>
            <p:nvPr/>
          </p:nvCxnSpPr>
          <p:spPr>
            <a:xfrm>
              <a:off x="3878795" y="5053080"/>
              <a:ext cx="200646" cy="805554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2276" y="6204281"/>
            <a:ext cx="1946132" cy="519998"/>
            <a:chOff x="692276" y="6204281"/>
            <a:chExt cx="1946132" cy="519998"/>
          </a:xfrm>
        </p:grpSpPr>
        <p:sp>
          <p:nvSpPr>
            <p:cNvPr id="45" name="Oval 44"/>
            <p:cNvSpPr/>
            <p:nvPr/>
          </p:nvSpPr>
          <p:spPr>
            <a:xfrm flipV="1">
              <a:off x="692276" y="6502994"/>
              <a:ext cx="171551" cy="1655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 flipV="1">
              <a:off x="692277" y="6259995"/>
              <a:ext cx="171551" cy="1655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6762" y="620428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Merge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26762" y="6447280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Commit</a:t>
              </a:r>
              <a:endParaRPr lang="en-US" sz="12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540419" y="6342780"/>
              <a:ext cx="363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40419" y="6585779"/>
              <a:ext cx="36398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33379" y="6204281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Required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33379" y="64472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Optional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E60EADF0-4851-4A6F-86DE-1552DE87E9F0}"/>
    </a:ext>
  </a:extLst>
</a:theme>
</file>

<file path=ppt/theme/theme2.xml><?xml version="1.0" encoding="utf-8"?>
<a:theme xmlns:a="http://schemas.openxmlformats.org/drawingml/2006/main" name="2_UNCLASSIFIED//FOR OFFICIAL USE ONLY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A09B185C-0BCA-41A6-813E-C6A45BB991D7}"/>
    </a:ext>
  </a:extLst>
</a:theme>
</file>

<file path=ppt/theme/theme3.xml><?xml version="1.0" encoding="utf-8"?>
<a:theme xmlns:a="http://schemas.openxmlformats.org/drawingml/2006/main" name="3_UNCLASSIFIED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8269FEA2-18E2-423C-9922-CE360F446323}"/>
    </a:ext>
  </a:extLst>
</a:theme>
</file>

<file path=ppt/theme/theme4.xml><?xml version="1.0" encoding="utf-8"?>
<a:theme xmlns:a="http://schemas.openxmlformats.org/drawingml/2006/main" name="4_APPROVED FOR PUBLIC RELEASE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4B0D8C4D-CCD7-47EB-812A-6E20D5EED51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Army Research Laboratory – PowerPoint (Briefing) – Standard Format</Display_x0020_Name>
    <ImageCreateDate xmlns="http://schemas.microsoft.com/sharepoint/v3" xsi:nil="true"/>
    <Organization xmlns="2c061caa-ac96-4ed1-b74a-abb1169dd94c">ARL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https://rdecom.apgea.army.mil/_layouts/download.aspx?SourceUrl=https://rdecom.apgea.army.mil/BP/BrandItems/PowerPoint_Template_RLB.pptx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f320764365f13f50dd47b542c61f0f3c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4ef1a987c416b8de0673a0f47df6a8c9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11&quot;x17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FEFD74-9FBC-4157-8802-AFD8EC757C9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acc76ce-4927-4c10-947a-54b615abcc3a"/>
    <ds:schemaRef ds:uri="http://schemas.microsoft.com/office/2006/metadata/properties"/>
    <ds:schemaRef ds:uri="http://schemas.microsoft.com/sharepoint/v3"/>
    <ds:schemaRef ds:uri="http://purl.org/dc/terms/"/>
    <ds:schemaRef ds:uri="2c061caa-ac96-4ed1-b74a-abb1169dd94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CB1D6C-4708-4946-9D73-8E1A5A223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PowerPoint_Template_RLB</Template>
  <TotalTime>296</TotalTime>
  <Words>204</Words>
  <Application>Microsoft Office PowerPoint</Application>
  <PresentationFormat>On-screen Show (4:3)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Bold</vt:lpstr>
      <vt:lpstr>1_UNCLASSIFIED//FOUO//DRAFT//PRE-DECISIONAL</vt:lpstr>
      <vt:lpstr>2_UNCLASSIFIED//FOR OFFICIAL USE ONLY</vt:lpstr>
      <vt:lpstr>3_UNCLASSIFIED</vt:lpstr>
      <vt:lpstr>4_APPROVED FOR PUBLIC RELEASE</vt:lpstr>
      <vt:lpstr>ARL Parapower GIT workflow</vt:lpstr>
    </vt:vector>
  </TitlesOfParts>
  <Manager/>
  <Company>ARL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Parapower GIT workflow</dc:title>
  <dc:subject>Active Army</dc:subject>
  <dc:creator>Berman, Morris S (CIV)</dc:creator>
  <cp:keywords/>
  <dc:description/>
  <cp:lastModifiedBy>Berman, Morris S (CIV)</cp:lastModifiedBy>
  <cp:revision>21</cp:revision>
  <cp:lastPrinted>2018-04-12T16:00:29Z</cp:lastPrinted>
  <dcterms:created xsi:type="dcterms:W3CDTF">2019-10-23T17:08:47Z</dcterms:created>
  <dcterms:modified xsi:type="dcterms:W3CDTF">2019-10-24T16:15:45Z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fa62ed53-5d34-4242-83f6-2fedcb8fc24a,5;fa62ed53-5d34-4242-83f6-2fedcb8fc24a,7;fa62ed53-5d34-4242-83f6-2fedcb8fc24a,11;fa62ed53-5d34-4242-83f6-2fedcb8fc24a,13;fa62ed53-5d34-4242-83f6-2fedcb8fc24a,15;fa62ed53-5d34-4242-83f6-2fedcb8fc24a,15;fa62ed53-5d34-424</vt:lpwstr>
  </property>
</Properties>
</file>