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  <p:sldMasterId id="2147484216" r:id="rId5"/>
    <p:sldMasterId id="2147484224" r:id="rId6"/>
    <p:sldMasterId id="2147484232" r:id="rId7"/>
  </p:sldMasterIdLst>
  <p:notesMasterIdLst>
    <p:notesMasterId r:id="rId9"/>
  </p:notesMasterIdLst>
  <p:handoutMasterIdLst>
    <p:handoutMasterId r:id="rId10"/>
  </p:handoutMasterIdLst>
  <p:sldIdLst>
    <p:sldId id="29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32923"/>
    <a:srgbClr val="FFCCFF"/>
    <a:srgbClr val="FF9999"/>
    <a:srgbClr val="92D050"/>
    <a:srgbClr val="FFF0B1"/>
    <a:srgbClr val="FF99FF"/>
    <a:srgbClr val="66FFFF"/>
    <a:srgbClr val="9999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87"/>
  </p:normalViewPr>
  <p:slideViewPr>
    <p:cSldViewPr snapToGrid="0">
      <p:cViewPr varScale="1">
        <p:scale>
          <a:sx n="106" d="100"/>
          <a:sy n="106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2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10/25/2019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10/25/2019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</a:t>
            </a:r>
            <a:r>
              <a:rPr lang="en-US" sz="3200" dirty="0" smtClean="0">
                <a:solidFill>
                  <a:schemeClr val="tx1"/>
                </a:solidFill>
              </a:rPr>
              <a:t>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424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57447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75693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38712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0560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1134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83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99261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425005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4917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01136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2888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38045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8069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427147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7014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57439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9579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 baseline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188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15957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-9086" y="6638559"/>
            <a:ext cx="77814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l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188" r:id="rId2"/>
    <p:sldLayoutId id="2147484189" r:id="rId3"/>
    <p:sldLayoutId id="2147484190" r:id="rId4"/>
    <p:sldLayoutId id="214748419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3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8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2419" y="70456"/>
            <a:ext cx="5941019" cy="506411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GIT workflow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96386"/>
              </p:ext>
            </p:extLst>
          </p:nvPr>
        </p:nvGraphicFramePr>
        <p:xfrm>
          <a:off x="265773" y="614378"/>
          <a:ext cx="8379390" cy="285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677">
                  <a:extLst>
                    <a:ext uri="{9D8B030D-6E8A-4147-A177-3AD203B41FA5}">
                      <a16:colId xmlns:a16="http://schemas.microsoft.com/office/drawing/2014/main" val="484948875"/>
                    </a:ext>
                  </a:extLst>
                </a:gridCol>
                <a:gridCol w="2446381">
                  <a:extLst>
                    <a:ext uri="{9D8B030D-6E8A-4147-A177-3AD203B41FA5}">
                      <a16:colId xmlns:a16="http://schemas.microsoft.com/office/drawing/2014/main" val="2977375988"/>
                    </a:ext>
                  </a:extLst>
                </a:gridCol>
                <a:gridCol w="1318144">
                  <a:extLst>
                    <a:ext uri="{9D8B030D-6E8A-4147-A177-3AD203B41FA5}">
                      <a16:colId xmlns:a16="http://schemas.microsoft.com/office/drawing/2014/main" val="2541585535"/>
                    </a:ext>
                  </a:extLst>
                </a:gridCol>
                <a:gridCol w="1308862">
                  <a:extLst>
                    <a:ext uri="{9D8B030D-6E8A-4147-A177-3AD203B41FA5}">
                      <a16:colId xmlns:a16="http://schemas.microsoft.com/office/drawing/2014/main" val="1881064484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445434407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1875577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Purpose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Branch From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 To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 marT="18288" marB="18288"/>
                </a:tc>
                <a:extLst>
                  <a:ext uri="{0D108BD9-81ED-4DB2-BD59-A6C34878D82A}">
                    <a16:rowId xmlns:a16="http://schemas.microsoft.com/office/drawing/2014/main" val="272913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Always</a:t>
                      </a:r>
                      <a:r>
                        <a:rPr lang="en-US" sz="1200" baseline="0" dirty="0" smtClean="0"/>
                        <a:t> Release Ready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 feature</a:t>
                      </a:r>
                      <a:r>
                        <a:rPr lang="en-US" sz="1200" baseline="0" dirty="0" smtClean="0"/>
                        <a:t> awaiting release 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6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not Ready for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_internal-</a:t>
                      </a:r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5768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 to address a</a:t>
                      </a:r>
                      <a:r>
                        <a:rPr lang="en-US" sz="1200" baseline="0" dirty="0" smtClean="0"/>
                        <a:t>n immediate need to fix released code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Hotfix-XXX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Resolve 1 Bug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642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r>
                        <a:rPr lang="en-US" sz="1200" baseline="0" dirty="0" smtClean="0"/>
                        <a:t> Candidate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finalize a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R-VNN.mm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 </a:t>
                      </a:r>
                      <a:r>
                        <a:rPr lang="en-US" sz="1200" smtClean="0"/>
                        <a:t>for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389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add a new functionality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 smtClean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P_###_YYY</a:t>
                      </a:r>
                    </a:p>
                    <a:p>
                      <a:r>
                        <a:rPr lang="en-US" sz="1200" dirty="0" smtClean="0"/>
                        <a:t>PI_###_ZZZ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 for receiving from internal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9643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Internal</a:t>
                      </a:r>
                      <a:r>
                        <a:rPr lang="en-US" sz="1200" baseline="0" dirty="0" smtClean="0"/>
                        <a:t> Feature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 not necessarily</a:t>
                      </a:r>
                      <a:r>
                        <a:rPr lang="en-US" sz="1200" baseline="0" dirty="0" smtClean="0"/>
                        <a:t> destined for public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r>
                        <a:rPr lang="en-US" sz="1200" dirty="0" smtClean="0"/>
                        <a:t>_###_ZZZ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262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256458" y="3431762"/>
            <a:ext cx="41637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To Develop 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of Develop, Name is </a:t>
            </a:r>
            <a:r>
              <a:rPr lang="en-US" sz="1100" dirty="0" err="1" smtClean="0"/>
              <a:t>P</a:t>
            </a:r>
            <a:r>
              <a:rPr lang="en-US" sz="1100" dirty="0" err="1" smtClean="0"/>
              <a:t>_#_anything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back to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smtClean="0"/>
              <a:t>Private</a:t>
            </a:r>
            <a:endParaRPr lang="en-US" sz="1100" dirty="0" smtClean="0"/>
          </a:p>
          <a:p>
            <a:r>
              <a:rPr lang="en-US" sz="1100" b="1" dirty="0" smtClean="0"/>
              <a:t>To Develop Non-Releasable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</a:t>
            </a:r>
            <a:r>
              <a:rPr lang="en-US" sz="1100" dirty="0"/>
              <a:t>off of </a:t>
            </a:r>
            <a:r>
              <a:rPr lang="en-US" sz="1100" dirty="0" smtClean="0"/>
              <a:t>Private, </a:t>
            </a:r>
            <a:r>
              <a:rPr lang="en-US" sz="1100" dirty="0" smtClean="0"/>
              <a:t>Name </a:t>
            </a:r>
            <a:r>
              <a:rPr lang="en-US" sz="1100" dirty="0"/>
              <a:t>is </a:t>
            </a:r>
            <a:r>
              <a:rPr lang="en-US" sz="1100" dirty="0" err="1" smtClean="0"/>
              <a:t>I</a:t>
            </a:r>
            <a:r>
              <a:rPr lang="en-US" sz="1100" dirty="0" err="1" smtClean="0"/>
              <a:t>_#_anything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</a:t>
            </a:r>
            <a:r>
              <a:rPr lang="en-US" sz="1100" dirty="0"/>
              <a:t>back to </a:t>
            </a:r>
            <a:r>
              <a:rPr lang="en-US" sz="1100" dirty="0" smtClean="0"/>
              <a:t>Private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To release feature, merge feature </a:t>
            </a:r>
            <a:r>
              <a:rPr lang="en-US" sz="1100" dirty="0" smtClean="0"/>
              <a:t>to intermediate feature from Develop</a:t>
            </a:r>
            <a:endParaRPr lang="en-US" sz="1100" dirty="0" smtClean="0"/>
          </a:p>
          <a:p>
            <a:r>
              <a:rPr lang="en-US" sz="1100" b="1" dirty="0" smtClean="0"/>
              <a:t>To Add a New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Develop, Name is R-</a:t>
            </a:r>
            <a:r>
              <a:rPr lang="en-US" sz="1100" dirty="0" err="1" smtClean="0"/>
              <a:t>VMMM.nnn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Test and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Update Version.txt (If any other files updated must merge back into Develop also)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</a:t>
            </a:r>
            <a:r>
              <a:rPr lang="en-US" sz="1100" dirty="0"/>
              <a:t>R</a:t>
            </a:r>
            <a:r>
              <a:rPr lang="en-US" sz="1100" dirty="0" smtClean="0"/>
              <a:t>elease AND </a:t>
            </a:r>
            <a:r>
              <a:rPr lang="en-US" sz="1100" dirty="0"/>
              <a:t>D</a:t>
            </a:r>
            <a:r>
              <a:rPr lang="en-US" sz="1100" dirty="0" smtClean="0"/>
              <a:t>evelop</a:t>
            </a:r>
          </a:p>
          <a:p>
            <a:r>
              <a:rPr lang="en-US" sz="1100" b="1" dirty="0" smtClean="0"/>
              <a:t>Fix Critical Bug in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of Release, Name is Hotfix-NNN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Fix, Test,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Release AND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</p:txBody>
      </p:sp>
      <p:grpSp>
        <p:nvGrpSpPr>
          <p:cNvPr id="8" name="Group 7"/>
          <p:cNvGrpSpPr/>
          <p:nvPr/>
        </p:nvGrpSpPr>
        <p:grpSpPr>
          <a:xfrm>
            <a:off x="692276" y="6204281"/>
            <a:ext cx="1946145" cy="519998"/>
            <a:chOff x="692276" y="6204281"/>
            <a:chExt cx="1946145" cy="519998"/>
          </a:xfrm>
        </p:grpSpPr>
        <p:sp>
          <p:nvSpPr>
            <p:cNvPr id="45" name="Oval 44"/>
            <p:cNvSpPr/>
            <p:nvPr/>
          </p:nvSpPr>
          <p:spPr>
            <a:xfrm flipV="1">
              <a:off x="692276" y="6502994"/>
              <a:ext cx="171551" cy="1655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 flipV="1">
              <a:off x="692277" y="6259995"/>
              <a:ext cx="171551" cy="1655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2942" y="6204281"/>
              <a:ext cx="572914" cy="276999"/>
            </a:xfrm>
            <a:prstGeom prst="rect">
              <a:avLst/>
            </a:prstGeom>
            <a:noFill/>
          </p:spPr>
          <p:txBody>
            <a:bodyPr wrap="none" lIns="45720" rtlCol="0">
              <a:spAutoFit/>
            </a:bodyPr>
            <a:lstStyle/>
            <a:p>
              <a:r>
                <a:rPr lang="en-US" sz="1200" dirty="0" smtClean="0"/>
                <a:t>Merge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72942" y="6447280"/>
              <a:ext cx="667490" cy="276999"/>
            </a:xfrm>
            <a:prstGeom prst="rect">
              <a:avLst/>
            </a:prstGeom>
            <a:noFill/>
          </p:spPr>
          <p:txBody>
            <a:bodyPr wrap="none" lIns="45720" rtlCol="0">
              <a:spAutoFit/>
            </a:bodyPr>
            <a:lstStyle/>
            <a:p>
              <a:r>
                <a:rPr lang="en-US" sz="1200" dirty="0" smtClean="0"/>
                <a:t>Commit</a:t>
              </a:r>
              <a:endParaRPr lang="en-US" sz="12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540419" y="6342780"/>
              <a:ext cx="363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40419" y="6585779"/>
              <a:ext cx="36398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79559" y="6204281"/>
              <a:ext cx="758862" cy="276999"/>
            </a:xfrm>
            <a:prstGeom prst="rect">
              <a:avLst/>
            </a:prstGeom>
            <a:noFill/>
          </p:spPr>
          <p:txBody>
            <a:bodyPr wrap="none" lIns="45720" rtlCol="0">
              <a:spAutoFit/>
            </a:bodyPr>
            <a:lstStyle/>
            <a:p>
              <a:r>
                <a:rPr lang="en-US" sz="1200" dirty="0" smtClean="0"/>
                <a:t>Required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79559" y="6447280"/>
              <a:ext cx="709168" cy="276999"/>
            </a:xfrm>
            <a:prstGeom prst="rect">
              <a:avLst/>
            </a:prstGeom>
            <a:noFill/>
          </p:spPr>
          <p:txBody>
            <a:bodyPr wrap="none" lIns="45720" rtlCol="0">
              <a:spAutoFit/>
            </a:bodyPr>
            <a:lstStyle/>
            <a:p>
              <a:r>
                <a:rPr lang="en-US" sz="1200" dirty="0" smtClean="0"/>
                <a:t>Optional</a:t>
              </a:r>
              <a:endParaRPr lang="en-US" sz="1200" dirty="0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463153" y="5974065"/>
            <a:ext cx="4828289" cy="195162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16033" y="5054673"/>
            <a:ext cx="4828289" cy="1951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9117" y="4374470"/>
            <a:ext cx="4828289" cy="195162"/>
          </a:xfrm>
          <a:prstGeom prst="rect">
            <a:avLst/>
          </a:prstGeom>
          <a:solidFill>
            <a:srgbClr val="FFF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9451" y="4275833"/>
            <a:ext cx="632866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200" dirty="0" smtClean="0"/>
              <a:t>_release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5831" y="4950787"/>
            <a:ext cx="666529" cy="184666"/>
          </a:xfrm>
          <a:prstGeom prst="rect">
            <a:avLst/>
          </a:prstGeom>
          <a:solidFill>
            <a:srgbClr val="92D050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200" dirty="0" smtClean="0"/>
              <a:t>_develop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05818" y="5869127"/>
            <a:ext cx="632866" cy="369332"/>
          </a:xfrm>
          <a:prstGeom prst="rect">
            <a:avLst/>
          </a:prstGeom>
          <a:solidFill>
            <a:srgbClr val="FF9999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200" dirty="0" smtClean="0"/>
              <a:t>_</a:t>
            </a:r>
            <a:r>
              <a:rPr lang="en-US" sz="1200" dirty="0"/>
              <a:t>i</a:t>
            </a:r>
            <a:r>
              <a:rPr lang="en-US" sz="1200" dirty="0" smtClean="0"/>
              <a:t>nternal</a:t>
            </a:r>
            <a:br>
              <a:rPr lang="en-US" sz="1200" dirty="0" smtClean="0"/>
            </a:br>
            <a:r>
              <a:rPr lang="en-US" sz="1200" dirty="0" smtClean="0"/>
              <a:t>Develop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 flipV="1">
            <a:off x="1375652" y="4672346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28" name="Straight Arrow Connector 27"/>
          <p:cNvCxnSpPr>
            <a:stCxn id="73" idx="1"/>
            <a:endCxn id="73" idx="3"/>
          </p:cNvCxnSpPr>
          <p:nvPr/>
        </p:nvCxnSpPr>
        <p:spPr>
          <a:xfrm>
            <a:off x="516033" y="5152254"/>
            <a:ext cx="4828289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flipV="1">
            <a:off x="1764118" y="4672346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34" name="Straight Arrow Connector 33"/>
          <p:cNvCxnSpPr>
            <a:stCxn id="18" idx="1"/>
            <a:endCxn id="18" idx="3"/>
          </p:cNvCxnSpPr>
          <p:nvPr/>
        </p:nvCxnSpPr>
        <p:spPr>
          <a:xfrm>
            <a:off x="489117" y="4472051"/>
            <a:ext cx="4828289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0" idx="2"/>
            <a:endCxn id="6" idx="2"/>
          </p:cNvCxnSpPr>
          <p:nvPr/>
        </p:nvCxnSpPr>
        <p:spPr>
          <a:xfrm rot="10800000">
            <a:off x="1375652" y="4782174"/>
            <a:ext cx="872654" cy="363266"/>
          </a:xfrm>
          <a:prstGeom prst="bentConnector3">
            <a:avLst>
              <a:gd name="adj1" fmla="val 12619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6"/>
            <a:endCxn id="33" idx="2"/>
          </p:cNvCxnSpPr>
          <p:nvPr/>
        </p:nvCxnSpPr>
        <p:spPr>
          <a:xfrm>
            <a:off x="1603241" y="4782174"/>
            <a:ext cx="160877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V="1">
            <a:off x="2225843" y="4359588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42" name="Elbow Connector 41"/>
          <p:cNvCxnSpPr>
            <a:stCxn id="33" idx="6"/>
            <a:endCxn id="41" idx="0"/>
          </p:cNvCxnSpPr>
          <p:nvPr/>
        </p:nvCxnSpPr>
        <p:spPr>
          <a:xfrm flipV="1">
            <a:off x="1991707" y="4579244"/>
            <a:ext cx="347931" cy="202930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flipV="1">
            <a:off x="2966999" y="3996037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51" name="Elbow Connector 50"/>
          <p:cNvCxnSpPr>
            <a:stCxn id="41" idx="6"/>
            <a:endCxn id="50" idx="2"/>
          </p:cNvCxnSpPr>
          <p:nvPr/>
        </p:nvCxnSpPr>
        <p:spPr>
          <a:xfrm flipV="1">
            <a:off x="2453432" y="4105865"/>
            <a:ext cx="513567" cy="363551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flipV="1">
            <a:off x="3245889" y="4349976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55" name="Elbow Connector 54"/>
          <p:cNvCxnSpPr>
            <a:stCxn id="50" idx="6"/>
            <a:endCxn id="54" idx="4"/>
          </p:cNvCxnSpPr>
          <p:nvPr/>
        </p:nvCxnSpPr>
        <p:spPr>
          <a:xfrm>
            <a:off x="3194588" y="4105865"/>
            <a:ext cx="165096" cy="244111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 flipV="1">
            <a:off x="3255125" y="5035612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61" name="Elbow Connector 37"/>
          <p:cNvCxnSpPr>
            <a:stCxn id="54" idx="0"/>
            <a:endCxn id="60" idx="4"/>
          </p:cNvCxnSpPr>
          <p:nvPr/>
        </p:nvCxnSpPr>
        <p:spPr>
          <a:xfrm>
            <a:off x="3359684" y="4569632"/>
            <a:ext cx="9236" cy="46598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 flipV="1">
            <a:off x="1993719" y="5396657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67" name="Oval 66"/>
          <p:cNvSpPr/>
          <p:nvPr/>
        </p:nvSpPr>
        <p:spPr>
          <a:xfrm flipV="1">
            <a:off x="2528945" y="5396657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68" name="Oval 67"/>
          <p:cNvSpPr/>
          <p:nvPr/>
        </p:nvSpPr>
        <p:spPr>
          <a:xfrm flipV="1">
            <a:off x="992786" y="5609406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70" name="Oval 69"/>
          <p:cNvSpPr/>
          <p:nvPr/>
        </p:nvSpPr>
        <p:spPr>
          <a:xfrm flipV="1">
            <a:off x="2248306" y="5035612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71" name="Oval 70"/>
          <p:cNvSpPr/>
          <p:nvPr/>
        </p:nvSpPr>
        <p:spPr>
          <a:xfrm flipV="1">
            <a:off x="2854049" y="503408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72" name="Elbow Connector 71"/>
          <p:cNvCxnSpPr>
            <a:stCxn id="70" idx="2"/>
            <a:endCxn id="68" idx="2"/>
          </p:cNvCxnSpPr>
          <p:nvPr/>
        </p:nvCxnSpPr>
        <p:spPr>
          <a:xfrm rot="10800000" flipV="1">
            <a:off x="992786" y="5145440"/>
            <a:ext cx="1255520" cy="573794"/>
          </a:xfrm>
          <a:prstGeom prst="bentConnector3">
            <a:avLst>
              <a:gd name="adj1" fmla="val 118208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8" idx="6"/>
            <a:endCxn id="70" idx="0"/>
          </p:cNvCxnSpPr>
          <p:nvPr/>
        </p:nvCxnSpPr>
        <p:spPr>
          <a:xfrm flipV="1">
            <a:off x="1220375" y="5255268"/>
            <a:ext cx="1141726" cy="463966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0" idx="2"/>
            <a:endCxn id="66" idx="2"/>
          </p:cNvCxnSpPr>
          <p:nvPr/>
        </p:nvCxnSpPr>
        <p:spPr>
          <a:xfrm rot="10800000" flipV="1">
            <a:off x="1993720" y="5145439"/>
            <a:ext cx="254587" cy="361045"/>
          </a:xfrm>
          <a:prstGeom prst="bentConnector3">
            <a:avLst>
              <a:gd name="adj1" fmla="val 18979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6"/>
            <a:endCxn id="67" idx="2"/>
          </p:cNvCxnSpPr>
          <p:nvPr/>
        </p:nvCxnSpPr>
        <p:spPr>
          <a:xfrm>
            <a:off x="2221308" y="5506485"/>
            <a:ext cx="307637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7" idx="6"/>
            <a:endCxn id="71" idx="0"/>
          </p:cNvCxnSpPr>
          <p:nvPr/>
        </p:nvCxnSpPr>
        <p:spPr>
          <a:xfrm flipV="1">
            <a:off x="2756534" y="5253740"/>
            <a:ext cx="211310" cy="252745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 flipV="1">
            <a:off x="4101931" y="4681356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02" name="Elbow Connector 101"/>
          <p:cNvCxnSpPr>
            <a:stCxn id="60" idx="6"/>
            <a:endCxn id="101" idx="2"/>
          </p:cNvCxnSpPr>
          <p:nvPr/>
        </p:nvCxnSpPr>
        <p:spPr>
          <a:xfrm flipV="1">
            <a:off x="3482714" y="4791184"/>
            <a:ext cx="619217" cy="354256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01" idx="6"/>
            <a:endCxn id="106" idx="0"/>
          </p:cNvCxnSpPr>
          <p:nvPr/>
        </p:nvCxnSpPr>
        <p:spPr>
          <a:xfrm flipV="1">
            <a:off x="4329520" y="4569632"/>
            <a:ext cx="594651" cy="22155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flipV="1">
            <a:off x="4810376" y="4349976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17" name="Straight Arrow Connector 116"/>
          <p:cNvCxnSpPr>
            <a:stCxn id="74" idx="1"/>
            <a:endCxn id="74" idx="3"/>
          </p:cNvCxnSpPr>
          <p:nvPr/>
        </p:nvCxnSpPr>
        <p:spPr>
          <a:xfrm>
            <a:off x="463153" y="6071646"/>
            <a:ext cx="4828289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 flipV="1">
            <a:off x="4240333" y="595099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21" name="Elbow Connector 120"/>
          <p:cNvCxnSpPr>
            <a:stCxn id="120" idx="2"/>
            <a:endCxn id="122" idx="2"/>
          </p:cNvCxnSpPr>
          <p:nvPr/>
        </p:nvCxnSpPr>
        <p:spPr>
          <a:xfrm rot="10800000" flipV="1">
            <a:off x="3967659" y="6060821"/>
            <a:ext cx="272675" cy="343827"/>
          </a:xfrm>
          <a:prstGeom prst="bentConnector3">
            <a:avLst>
              <a:gd name="adj1" fmla="val 18383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 flipV="1">
            <a:off x="3967658" y="6294821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25" name="Elbow Connector 124"/>
          <p:cNvCxnSpPr>
            <a:stCxn id="122" idx="6"/>
            <a:endCxn id="120" idx="0"/>
          </p:cNvCxnSpPr>
          <p:nvPr/>
        </p:nvCxnSpPr>
        <p:spPr>
          <a:xfrm flipV="1">
            <a:off x="4195247" y="6170650"/>
            <a:ext cx="158881" cy="233999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0" idx="4"/>
            <a:endCxn id="79" idx="0"/>
          </p:cNvCxnSpPr>
          <p:nvPr/>
        </p:nvCxnSpPr>
        <p:spPr>
          <a:xfrm flipV="1">
            <a:off x="4354128" y="5681294"/>
            <a:ext cx="17961" cy="269700"/>
          </a:xfrm>
          <a:prstGeom prst="straightConnector1">
            <a:avLst/>
          </a:prstGeom>
          <a:ln w="190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 flipV="1">
            <a:off x="3040555" y="595099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45" name="Elbow Connector 144"/>
          <p:cNvCxnSpPr>
            <a:stCxn id="71" idx="6"/>
            <a:endCxn id="140" idx="4"/>
          </p:cNvCxnSpPr>
          <p:nvPr/>
        </p:nvCxnSpPr>
        <p:spPr>
          <a:xfrm>
            <a:off x="3081638" y="5143912"/>
            <a:ext cx="72712" cy="80708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flipV="1">
            <a:off x="2703530" y="595099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49" name="Elbow Connector 148"/>
          <p:cNvCxnSpPr>
            <a:stCxn id="70" idx="6"/>
            <a:endCxn id="148" idx="4"/>
          </p:cNvCxnSpPr>
          <p:nvPr/>
        </p:nvCxnSpPr>
        <p:spPr>
          <a:xfrm>
            <a:off x="2475895" y="5145440"/>
            <a:ext cx="341430" cy="805554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flipV="1">
            <a:off x="3408206" y="595099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87" name="Elbow Connector 37"/>
          <p:cNvCxnSpPr>
            <a:stCxn id="60" idx="6"/>
            <a:endCxn id="85" idx="4"/>
          </p:cNvCxnSpPr>
          <p:nvPr/>
        </p:nvCxnSpPr>
        <p:spPr>
          <a:xfrm>
            <a:off x="3482714" y="5145440"/>
            <a:ext cx="39287" cy="805554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V="1">
            <a:off x="1998187" y="5029941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78" name="Elbow Connector 77"/>
          <p:cNvCxnSpPr>
            <a:stCxn id="33" idx="6"/>
            <a:endCxn id="77" idx="4"/>
          </p:cNvCxnSpPr>
          <p:nvPr/>
        </p:nvCxnSpPr>
        <p:spPr>
          <a:xfrm>
            <a:off x="1991707" y="4782174"/>
            <a:ext cx="120275" cy="247767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 flipV="1">
            <a:off x="4258294" y="5461638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80" name="Elbow Connector 79"/>
          <p:cNvCxnSpPr>
            <a:stCxn id="60" idx="6"/>
            <a:endCxn id="79" idx="2"/>
          </p:cNvCxnSpPr>
          <p:nvPr/>
        </p:nvCxnSpPr>
        <p:spPr>
          <a:xfrm>
            <a:off x="3482714" y="5145440"/>
            <a:ext cx="775580" cy="426026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89" idx="6"/>
            <a:endCxn id="84" idx="0"/>
          </p:cNvCxnSpPr>
          <p:nvPr/>
        </p:nvCxnSpPr>
        <p:spPr>
          <a:xfrm flipV="1">
            <a:off x="4913682" y="5245081"/>
            <a:ext cx="42311" cy="330511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 flipV="1">
            <a:off x="4842198" y="5025425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90" name="Elbow Connector 89"/>
          <p:cNvCxnSpPr>
            <a:stCxn id="79" idx="6"/>
            <a:endCxn id="89" idx="2"/>
          </p:cNvCxnSpPr>
          <p:nvPr/>
        </p:nvCxnSpPr>
        <p:spPr>
          <a:xfrm>
            <a:off x="4485883" y="5571466"/>
            <a:ext cx="200210" cy="4126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75634" y="5279288"/>
            <a:ext cx="958276" cy="153888"/>
          </a:xfrm>
          <a:prstGeom prst="rect">
            <a:avLst/>
          </a:prstGeom>
          <a:solidFill>
            <a:srgbClr val="FF99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PI_01_Feature3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239652" y="4171149"/>
            <a:ext cx="628057" cy="153888"/>
          </a:xfrm>
          <a:prstGeom prst="rect">
            <a:avLst/>
          </a:prstGeom>
          <a:solidFill>
            <a:srgbClr val="9999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Hotfix-012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80747" y="4870642"/>
            <a:ext cx="584775" cy="153888"/>
          </a:xfrm>
          <a:prstGeom prst="rect">
            <a:avLst/>
          </a:prstGeom>
          <a:solidFill>
            <a:srgbClr val="66FF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R-V00.1a</a:t>
            </a:r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88469" y="5455518"/>
            <a:ext cx="923010" cy="153888"/>
          </a:xfrm>
          <a:prstGeom prst="rect">
            <a:avLst/>
          </a:prstGeom>
          <a:solidFill>
            <a:srgbClr val="FF99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P_02_Feature1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3421" y="5290443"/>
            <a:ext cx="923010" cy="153888"/>
          </a:xfrm>
          <a:prstGeom prst="rect">
            <a:avLst/>
          </a:prstGeom>
          <a:solidFill>
            <a:srgbClr val="FF99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P_01_Feature2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59349" y="4846293"/>
            <a:ext cx="514243" cy="153888"/>
          </a:xfrm>
          <a:prstGeom prst="rect">
            <a:avLst/>
          </a:prstGeom>
          <a:solidFill>
            <a:srgbClr val="66FF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R-V00.2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059903" y="6217877"/>
            <a:ext cx="873316" cy="153888"/>
          </a:xfrm>
          <a:prstGeom prst="rect">
            <a:avLst/>
          </a:prstGeom>
          <a:solidFill>
            <a:srgbClr val="FFCC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I_01_Feature3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62603" y="3513415"/>
            <a:ext cx="49970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Whenever the Develop branch is updated, it must be merged into back into the Private branch to ensure synchronization.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 flipV="1">
            <a:off x="4282691" y="5029941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93" name="Elbow Connector 92"/>
          <p:cNvCxnSpPr>
            <a:stCxn id="101" idx="6"/>
            <a:endCxn id="92" idx="4"/>
          </p:cNvCxnSpPr>
          <p:nvPr/>
        </p:nvCxnSpPr>
        <p:spPr>
          <a:xfrm>
            <a:off x="4329520" y="4791184"/>
            <a:ext cx="66966" cy="238757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 flipV="1">
            <a:off x="4495424" y="5937343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96" name="Elbow Connector 95"/>
          <p:cNvCxnSpPr>
            <a:stCxn id="92" idx="6"/>
            <a:endCxn id="95" idx="4"/>
          </p:cNvCxnSpPr>
          <p:nvPr/>
        </p:nvCxnSpPr>
        <p:spPr>
          <a:xfrm>
            <a:off x="4510280" y="5139769"/>
            <a:ext cx="98939" cy="797574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V="1">
            <a:off x="4686093" y="5465764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97" name="Oval 96"/>
          <p:cNvSpPr/>
          <p:nvPr/>
        </p:nvSpPr>
        <p:spPr>
          <a:xfrm flipV="1">
            <a:off x="4871839" y="595099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00" name="Elbow Connector 99"/>
          <p:cNvCxnSpPr>
            <a:stCxn id="84" idx="6"/>
            <a:endCxn id="97" idx="4"/>
          </p:cNvCxnSpPr>
          <p:nvPr/>
        </p:nvCxnSpPr>
        <p:spPr>
          <a:xfrm flipH="1">
            <a:off x="4985634" y="5135253"/>
            <a:ext cx="84153" cy="815741"/>
          </a:xfrm>
          <a:prstGeom prst="bentConnector4">
            <a:avLst>
              <a:gd name="adj1" fmla="val -88756"/>
              <a:gd name="adj2" fmla="val 5673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E60EADF0-4851-4A6F-86DE-1552DE87E9F0}"/>
    </a:ext>
  </a:extLst>
</a:theme>
</file>

<file path=ppt/theme/theme2.xml><?xml version="1.0" encoding="utf-8"?>
<a:theme xmlns:a="http://schemas.openxmlformats.org/drawingml/2006/main" name="2_UNCLASSIFIED//FOR OFFICIAL USE ONLY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A09B185C-0BCA-41A6-813E-C6A45BB991D7}"/>
    </a:ext>
  </a:extLst>
</a:theme>
</file>

<file path=ppt/theme/theme3.xml><?xml version="1.0" encoding="utf-8"?>
<a:theme xmlns:a="http://schemas.openxmlformats.org/drawingml/2006/main" name="3_UNCLASSIFIED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8269FEA2-18E2-423C-9922-CE360F446323}"/>
    </a:ext>
  </a:extLst>
</a:theme>
</file>

<file path=ppt/theme/theme4.xml><?xml version="1.0" encoding="utf-8"?>
<a:theme xmlns:a="http://schemas.openxmlformats.org/drawingml/2006/main" name="4_APPROVED FOR PUBLIC RELEASE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4B0D8C4D-CCD7-47EB-812A-6E20D5EED51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Army Research Laboratory – PowerPoint (Briefing) – Standard Format</Display_x0020_Name>
    <ImageCreateDate xmlns="http://schemas.microsoft.com/sharepoint/v3" xsi:nil="true"/>
    <Organization xmlns="2c061caa-ac96-4ed1-b74a-abb1169dd94c">ARL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https://rdecom.apgea.army.mil/_layouts/download.aspx?SourceUrl=https://rdecom.apgea.army.mil/BP/BrandItems/PowerPoint_Template_RLB.pptx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f320764365f13f50dd47b542c61f0f3c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4ef1a987c416b8de0673a0f47df6a8c9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11&quot;x17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FEFD74-9FBC-4157-8802-AFD8EC757C9F}">
  <ds:schemaRefs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8acc76ce-4927-4c10-947a-54b615abcc3a"/>
    <ds:schemaRef ds:uri="http://schemas.microsoft.com/office/2006/metadata/properties"/>
    <ds:schemaRef ds:uri="http://purl.org/dc/elements/1.1/"/>
    <ds:schemaRef ds:uri="2c061caa-ac96-4ed1-b74a-abb1169dd94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CB1D6C-4708-4946-9D73-8E1A5A223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PowerPoint_Template_RLB</Template>
  <TotalTime>430</TotalTime>
  <Words>267</Words>
  <Application>Microsoft Office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Bold</vt:lpstr>
      <vt:lpstr>1_UNCLASSIFIED//FOUO//DRAFT//PRE-DECISIONAL</vt:lpstr>
      <vt:lpstr>2_UNCLASSIFIED//FOR OFFICIAL USE ONLY</vt:lpstr>
      <vt:lpstr>3_UNCLASSIFIED</vt:lpstr>
      <vt:lpstr>4_APPROVED FOR PUBLIC RELEASE</vt:lpstr>
      <vt:lpstr>ARL Parapower GIT workflow</vt:lpstr>
    </vt:vector>
  </TitlesOfParts>
  <Manager/>
  <Company>ARL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Parapower GIT workflow</dc:title>
  <dc:subject>Active Army</dc:subject>
  <dc:creator>Berman, Morris S (CIV)</dc:creator>
  <cp:keywords/>
  <dc:description/>
  <cp:lastModifiedBy>Berman, Morris S (CIV)</cp:lastModifiedBy>
  <cp:revision>38</cp:revision>
  <cp:lastPrinted>2018-04-12T16:00:29Z</cp:lastPrinted>
  <dcterms:created xsi:type="dcterms:W3CDTF">2019-10-23T17:08:47Z</dcterms:created>
  <dcterms:modified xsi:type="dcterms:W3CDTF">2019-10-25T17:49:20Z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fa62ed53-5d34-4242-83f6-2fedcb8fc24a,5;fa62ed53-5d34-4242-83f6-2fedcb8fc24a,7;fa62ed53-5d34-4242-83f6-2fedcb8fc24a,11;fa62ed53-5d34-4242-83f6-2fedcb8fc24a,13;fa62ed53-5d34-4242-83f6-2fedcb8fc24a,15;fa62ed53-5d34-4242-83f6-2fedcb8fc24a,15;fa62ed53-5d34-424</vt:lpwstr>
  </property>
</Properties>
</file>