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2D050"/>
    <a:srgbClr val="FFF0B1"/>
    <a:srgbClr val="FF99FF"/>
    <a:srgbClr val="66FFFF"/>
    <a:srgbClr val="9999FF"/>
    <a:srgbClr val="898989"/>
    <a:srgbClr val="DBDCD8"/>
    <a:srgbClr val="82786F"/>
    <a:srgbClr val="323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06621"/>
              </p:ext>
            </p:extLst>
          </p:nvPr>
        </p:nvGraphicFramePr>
        <p:xfrm>
          <a:off x="1140252" y="766144"/>
          <a:ext cx="69328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454891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159531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XXXXX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05818" y="3874399"/>
            <a:ext cx="5238504" cy="2513394"/>
            <a:chOff x="1189212" y="3731968"/>
            <a:chExt cx="5238504" cy="2513394"/>
          </a:xfrm>
        </p:grpSpPr>
        <p:sp>
          <p:nvSpPr>
            <p:cNvPr id="74" name="Rectangle 73"/>
            <p:cNvSpPr/>
            <p:nvPr/>
          </p:nvSpPr>
          <p:spPr>
            <a:xfrm>
              <a:off x="1546547" y="5739274"/>
              <a:ext cx="4828289" cy="19516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9427" y="4819882"/>
              <a:ext cx="4828289" cy="1951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72511" y="4139679"/>
              <a:ext cx="4828289" cy="195162"/>
            </a:xfrm>
            <a:prstGeom prst="rect">
              <a:avLst/>
            </a:prstGeom>
            <a:solidFill>
              <a:srgbClr val="FFF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62845" y="4041042"/>
              <a:ext cx="469680" cy="18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Master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4232" y="3731968"/>
              <a:ext cx="698909" cy="184666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Hotfix-012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09225" y="4715996"/>
              <a:ext cx="561051" cy="18466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61867" y="4441820"/>
              <a:ext cx="647613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R-V00.1a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39571" y="5372421"/>
              <a:ext cx="61395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Feature1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83634" y="5148290"/>
              <a:ext cx="61395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Feature2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76829" y="4433037"/>
              <a:ext cx="562655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R-V00.2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189212" y="5634336"/>
              <a:ext cx="561051" cy="369332"/>
            </a:xfrm>
            <a:prstGeom prst="rect">
              <a:avLst/>
            </a:prstGeom>
            <a:solidFill>
              <a:srgbClr val="FF99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Internal</a:t>
              </a:r>
              <a:br>
                <a:rPr lang="en-US" sz="1200" dirty="0" smtClean="0"/>
              </a:br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89547" y="6060696"/>
              <a:ext cx="61395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Feature3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2502176" y="4511443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stCxn id="73" idx="1"/>
              <a:endCxn id="73" idx="3"/>
            </p:cNvCxnSpPr>
            <p:nvPr/>
          </p:nvCxnSpPr>
          <p:spPr>
            <a:xfrm>
              <a:off x="1599427" y="4917463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V="1">
              <a:off x="2942398" y="4511443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" name="Straight Arrow Connector 33"/>
            <p:cNvCxnSpPr>
              <a:stCxn id="18" idx="1"/>
              <a:endCxn id="18" idx="3"/>
            </p:cNvCxnSpPr>
            <p:nvPr/>
          </p:nvCxnSpPr>
          <p:spPr>
            <a:xfrm>
              <a:off x="1572511" y="4237260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70" idx="2"/>
              <a:endCxn id="6" idx="2"/>
            </p:cNvCxnSpPr>
            <p:nvPr/>
          </p:nvCxnSpPr>
          <p:spPr>
            <a:xfrm rot="10800000">
              <a:off x="2502176" y="4621271"/>
              <a:ext cx="882792" cy="289378"/>
            </a:xfrm>
            <a:prstGeom prst="bentConnector3">
              <a:avLst>
                <a:gd name="adj1" fmla="val 125895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6"/>
              <a:endCxn id="33" idx="2"/>
            </p:cNvCxnSpPr>
            <p:nvPr/>
          </p:nvCxnSpPr>
          <p:spPr>
            <a:xfrm>
              <a:off x="2729765" y="4621271"/>
              <a:ext cx="212633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V="1">
              <a:off x="3309237" y="4124797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Elbow Connector 41"/>
            <p:cNvCxnSpPr>
              <a:stCxn id="33" idx="6"/>
              <a:endCxn id="41" idx="0"/>
            </p:cNvCxnSpPr>
            <p:nvPr/>
          </p:nvCxnSpPr>
          <p:spPr>
            <a:xfrm flipV="1">
              <a:off x="3169987" y="4344453"/>
              <a:ext cx="253045" cy="27681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flipV="1">
              <a:off x="4050393" y="3798190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Elbow Connector 50"/>
            <p:cNvCxnSpPr>
              <a:stCxn id="41" idx="6"/>
              <a:endCxn id="50" idx="2"/>
            </p:cNvCxnSpPr>
            <p:nvPr/>
          </p:nvCxnSpPr>
          <p:spPr>
            <a:xfrm flipV="1">
              <a:off x="3536826" y="3908018"/>
              <a:ext cx="513567" cy="326607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734600" y="4115185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5" name="Elbow Connector 54"/>
            <p:cNvCxnSpPr>
              <a:stCxn id="50" idx="6"/>
              <a:endCxn id="54" idx="4"/>
            </p:cNvCxnSpPr>
            <p:nvPr/>
          </p:nvCxnSpPr>
          <p:spPr>
            <a:xfrm>
              <a:off x="4277982" y="3908018"/>
              <a:ext cx="570413" cy="207167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flipV="1">
              <a:off x="4734600" y="4800821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1" name="Elbow Connector 37"/>
            <p:cNvCxnSpPr>
              <a:stCxn id="54" idx="0"/>
              <a:endCxn id="60" idx="4"/>
            </p:cNvCxnSpPr>
            <p:nvPr/>
          </p:nvCxnSpPr>
          <p:spPr>
            <a:xfrm>
              <a:off x="4848395" y="4334841"/>
              <a:ext cx="0" cy="46598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V="1">
              <a:off x="3077113" y="516186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3612339" y="516186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2076180" y="5374615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3384968" y="4800821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4046649" y="4799293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Elbow Connector 71"/>
            <p:cNvCxnSpPr>
              <a:stCxn id="70" idx="2"/>
              <a:endCxn id="68" idx="2"/>
            </p:cNvCxnSpPr>
            <p:nvPr/>
          </p:nvCxnSpPr>
          <p:spPr>
            <a:xfrm rot="10800000" flipV="1">
              <a:off x="2076180" y="4910649"/>
              <a:ext cx="1308788" cy="573794"/>
            </a:xfrm>
            <a:prstGeom prst="bentConnector3">
              <a:avLst>
                <a:gd name="adj1" fmla="val 117467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6"/>
              <a:endCxn id="70" idx="0"/>
            </p:cNvCxnSpPr>
            <p:nvPr/>
          </p:nvCxnSpPr>
          <p:spPr>
            <a:xfrm flipV="1">
              <a:off x="2303769" y="5020477"/>
              <a:ext cx="1194994" cy="46396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0" idx="2"/>
              <a:endCxn id="66" idx="2"/>
            </p:cNvCxnSpPr>
            <p:nvPr/>
          </p:nvCxnSpPr>
          <p:spPr>
            <a:xfrm rot="10800000" flipV="1">
              <a:off x="3077114" y="4910648"/>
              <a:ext cx="307855" cy="361045"/>
            </a:xfrm>
            <a:prstGeom prst="bentConnector3">
              <a:avLst>
                <a:gd name="adj1" fmla="val 174256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6"/>
              <a:endCxn id="67" idx="2"/>
            </p:cNvCxnSpPr>
            <p:nvPr/>
          </p:nvCxnSpPr>
          <p:spPr>
            <a:xfrm>
              <a:off x="3304702" y="5271694"/>
              <a:ext cx="30763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7" idx="6"/>
              <a:endCxn id="71" idx="0"/>
            </p:cNvCxnSpPr>
            <p:nvPr/>
          </p:nvCxnSpPr>
          <p:spPr>
            <a:xfrm flipV="1">
              <a:off x="3839928" y="5018949"/>
              <a:ext cx="320516" cy="25274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flipV="1">
              <a:off x="5476653" y="4501981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2" name="Elbow Connector 101"/>
            <p:cNvCxnSpPr>
              <a:stCxn id="60" idx="6"/>
              <a:endCxn id="101" idx="2"/>
            </p:cNvCxnSpPr>
            <p:nvPr/>
          </p:nvCxnSpPr>
          <p:spPr>
            <a:xfrm flipV="1">
              <a:off x="4962189" y="4611809"/>
              <a:ext cx="514464" cy="298840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01" idx="6"/>
              <a:endCxn id="106" idx="0"/>
            </p:cNvCxnSpPr>
            <p:nvPr/>
          </p:nvCxnSpPr>
          <p:spPr>
            <a:xfrm flipV="1">
              <a:off x="5704242" y="4334841"/>
              <a:ext cx="303323" cy="27696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5893770" y="4115185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Arrow Connector 116"/>
            <p:cNvCxnSpPr>
              <a:stCxn id="74" idx="1"/>
              <a:endCxn id="74" idx="3"/>
            </p:cNvCxnSpPr>
            <p:nvPr/>
          </p:nvCxnSpPr>
          <p:spPr>
            <a:xfrm>
              <a:off x="1546547" y="5836855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5406027" y="571257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1" name="Elbow Connector 120"/>
            <p:cNvCxnSpPr>
              <a:stCxn id="120" idx="2"/>
              <a:endCxn id="122" idx="2"/>
            </p:cNvCxnSpPr>
            <p:nvPr/>
          </p:nvCxnSpPr>
          <p:spPr>
            <a:xfrm rot="10800000" flipV="1">
              <a:off x="4838621" y="5822400"/>
              <a:ext cx="567406" cy="264334"/>
            </a:xfrm>
            <a:prstGeom prst="bentConnector3">
              <a:avLst>
                <a:gd name="adj1" fmla="val 181338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flipV="1">
              <a:off x="4838621" y="597690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5" name="Elbow Connector 124"/>
            <p:cNvCxnSpPr>
              <a:stCxn id="122" idx="6"/>
              <a:endCxn id="120" idx="0"/>
            </p:cNvCxnSpPr>
            <p:nvPr/>
          </p:nvCxnSpPr>
          <p:spPr>
            <a:xfrm flipV="1">
              <a:off x="5066210" y="5932228"/>
              <a:ext cx="453612" cy="15450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flipV="1">
              <a:off x="5406027" y="4794189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Elbow Connector 128"/>
            <p:cNvCxnSpPr>
              <a:stCxn id="120" idx="4"/>
              <a:endCxn id="128" idx="0"/>
            </p:cNvCxnSpPr>
            <p:nvPr/>
          </p:nvCxnSpPr>
          <p:spPr>
            <a:xfrm flipV="1">
              <a:off x="5519822" y="5013845"/>
              <a:ext cx="0" cy="69872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flipV="1">
              <a:off x="4105477" y="571257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5" name="Elbow Connector 144"/>
            <p:cNvCxnSpPr>
              <a:stCxn id="71" idx="6"/>
              <a:endCxn id="140" idx="4"/>
            </p:cNvCxnSpPr>
            <p:nvPr/>
          </p:nvCxnSpPr>
          <p:spPr>
            <a:xfrm flipH="1">
              <a:off x="4219272" y="4909121"/>
              <a:ext cx="54966" cy="803451"/>
            </a:xfrm>
            <a:prstGeom prst="bentConnector4">
              <a:avLst>
                <a:gd name="adj1" fmla="val -415893"/>
                <a:gd name="adj2" fmla="val 56835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 flipV="1">
              <a:off x="3842340" y="571257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9" name="Elbow Connector 148"/>
            <p:cNvCxnSpPr>
              <a:stCxn id="70" idx="6"/>
              <a:endCxn id="148" idx="4"/>
            </p:cNvCxnSpPr>
            <p:nvPr/>
          </p:nvCxnSpPr>
          <p:spPr>
            <a:xfrm>
              <a:off x="3612557" y="4910649"/>
              <a:ext cx="343578" cy="801923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502543" y="3604042"/>
            <a:ext cx="388966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of Develop, Name is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Branch 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of Master, Name is Hotfix-XXX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31296" y="6213586"/>
            <a:ext cx="848143" cy="494531"/>
            <a:chOff x="121617" y="6151573"/>
            <a:chExt cx="848143" cy="494531"/>
          </a:xfrm>
        </p:grpSpPr>
        <p:sp>
          <p:nvSpPr>
            <p:cNvPr id="45" name="Oval 44"/>
            <p:cNvSpPr/>
            <p:nvPr/>
          </p:nvSpPr>
          <p:spPr>
            <a:xfrm flipV="1">
              <a:off x="121617" y="6424819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121618" y="6207287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103" y="615157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  <a:endParaRPr lang="en-US" sz="1200" dirty="0" smtClean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6103" y="6369105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</p:grpSp>
      <p:sp>
        <p:nvSpPr>
          <p:cNvPr id="85" name="Oval 84"/>
          <p:cNvSpPr/>
          <p:nvPr/>
        </p:nvSpPr>
        <p:spPr>
          <a:xfrm flipV="1">
            <a:off x="4081060" y="5810510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7" name="Elbow Connector 37"/>
          <p:cNvCxnSpPr>
            <a:stCxn id="60" idx="6"/>
            <a:endCxn id="85" idx="4"/>
          </p:cNvCxnSpPr>
          <p:nvPr/>
        </p:nvCxnSpPr>
        <p:spPr>
          <a:xfrm>
            <a:off x="3878795" y="5053080"/>
            <a:ext cx="316060" cy="75743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8acc76ce-4927-4c10-947a-54b615abcc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176</TotalTime>
  <Words>173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16</cp:revision>
  <cp:lastPrinted>2018-04-12T16:00:29Z</cp:lastPrinted>
  <dcterms:created xsi:type="dcterms:W3CDTF">2019-10-23T17:08:47Z</dcterms:created>
  <dcterms:modified xsi:type="dcterms:W3CDTF">2019-10-24T12:38:39Z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