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2D050"/>
    <a:srgbClr val="FFF0B1"/>
    <a:srgbClr val="FF99FF"/>
    <a:srgbClr val="66FFFF"/>
    <a:srgbClr val="9999FF"/>
    <a:srgbClr val="898989"/>
    <a:srgbClr val="DBDCD8"/>
    <a:srgbClr val="82786F"/>
    <a:srgbClr val="323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08" d="100"/>
          <a:sy n="10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67168"/>
              </p:ext>
            </p:extLst>
          </p:nvPr>
        </p:nvGraphicFramePr>
        <p:xfrm>
          <a:off x="1040652" y="509010"/>
          <a:ext cx="69328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454891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159531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_Master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 smtClean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P_XXXXX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I_XXXXX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587514" y="3782840"/>
            <a:ext cx="388966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of Develop, Name is </a:t>
            </a:r>
            <a:r>
              <a:rPr lang="en-US" sz="1100" dirty="0" err="1" smtClean="0"/>
              <a:t>P</a:t>
            </a:r>
            <a:r>
              <a:rPr lang="en-US" sz="1100" dirty="0" err="1" smtClean="0"/>
              <a:t>_</a:t>
            </a:r>
            <a:r>
              <a:rPr lang="en-US" sz="1100" dirty="0" err="1" smtClean="0"/>
              <a:t>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Branch 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</a:t>
            </a:r>
            <a:r>
              <a:rPr lang="en-US" sz="1100" dirty="0" err="1" smtClean="0"/>
              <a:t>I_anything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Develop, Name is 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Branch off of Master, Name is </a:t>
            </a:r>
            <a:r>
              <a:rPr lang="en-US" sz="1100" dirty="0" smtClean="0"/>
              <a:t>Hotfix-NNN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173" y="3874399"/>
            <a:ext cx="5274149" cy="2494639"/>
            <a:chOff x="70173" y="3874399"/>
            <a:chExt cx="5274149" cy="2494639"/>
          </a:xfrm>
        </p:grpSpPr>
        <p:sp>
          <p:nvSpPr>
            <p:cNvPr id="74" name="Rectangle 73"/>
            <p:cNvSpPr/>
            <p:nvPr/>
          </p:nvSpPr>
          <p:spPr>
            <a:xfrm>
              <a:off x="463153" y="5881705"/>
              <a:ext cx="4828289" cy="19516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6033" y="4962313"/>
              <a:ext cx="4828289" cy="1951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117" y="4282110"/>
              <a:ext cx="4828289" cy="195162"/>
            </a:xfrm>
            <a:prstGeom prst="rect">
              <a:avLst/>
            </a:prstGeom>
            <a:solidFill>
              <a:srgbClr val="FFF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451" y="4183473"/>
              <a:ext cx="554639" cy="18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_Master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0838" y="3874399"/>
              <a:ext cx="698909" cy="184666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Hotfix-012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5831" y="4858427"/>
              <a:ext cx="646011" cy="18466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_Develop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473" y="4584251"/>
              <a:ext cx="647613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R-V00.1a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173" y="5558175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P_Feature1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8959" y="5290231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93435" y="4575468"/>
              <a:ext cx="562655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R-V00.2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818" y="5776767"/>
              <a:ext cx="596317" cy="369332"/>
            </a:xfrm>
            <a:prstGeom prst="rect">
              <a:avLst/>
            </a:prstGeom>
            <a:solidFill>
              <a:srgbClr val="FF99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_Internal</a:t>
              </a:r>
              <a:br>
                <a:rPr lang="en-US" sz="1200" dirty="0" smtClean="0"/>
              </a:br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11995" y="6184372"/>
              <a:ext cx="74219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I_Feature3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418782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stCxn id="73" idx="1"/>
              <a:endCxn id="73" idx="3"/>
            </p:cNvCxnSpPr>
            <p:nvPr/>
          </p:nvCxnSpPr>
          <p:spPr>
            <a:xfrm>
              <a:off x="516033" y="5059894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V="1">
              <a:off x="1859004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" name="Straight Arrow Connector 33"/>
            <p:cNvCxnSpPr>
              <a:stCxn id="18" idx="1"/>
              <a:endCxn id="18" idx="3"/>
            </p:cNvCxnSpPr>
            <p:nvPr/>
          </p:nvCxnSpPr>
          <p:spPr>
            <a:xfrm>
              <a:off x="489117" y="4379691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70" idx="2"/>
              <a:endCxn id="6" idx="2"/>
            </p:cNvCxnSpPr>
            <p:nvPr/>
          </p:nvCxnSpPr>
          <p:spPr>
            <a:xfrm rot="10800000">
              <a:off x="1418782" y="4763702"/>
              <a:ext cx="882792" cy="289378"/>
            </a:xfrm>
            <a:prstGeom prst="bentConnector3">
              <a:avLst>
                <a:gd name="adj1" fmla="val 125895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6"/>
              <a:endCxn id="33" idx="2"/>
            </p:cNvCxnSpPr>
            <p:nvPr/>
          </p:nvCxnSpPr>
          <p:spPr>
            <a:xfrm>
              <a:off x="1646371" y="4763702"/>
              <a:ext cx="212633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V="1">
              <a:off x="2225843" y="4267228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Elbow Connector 41"/>
            <p:cNvCxnSpPr>
              <a:stCxn id="33" idx="6"/>
              <a:endCxn id="41" idx="0"/>
            </p:cNvCxnSpPr>
            <p:nvPr/>
          </p:nvCxnSpPr>
          <p:spPr>
            <a:xfrm flipV="1">
              <a:off x="2086593" y="4486884"/>
              <a:ext cx="253045" cy="27681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flipV="1">
              <a:off x="2966999" y="3940621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Elbow Connector 50"/>
            <p:cNvCxnSpPr>
              <a:stCxn id="41" idx="6"/>
              <a:endCxn id="50" idx="2"/>
            </p:cNvCxnSpPr>
            <p:nvPr/>
          </p:nvCxnSpPr>
          <p:spPr>
            <a:xfrm flipV="1">
              <a:off x="2453432" y="4050449"/>
              <a:ext cx="513567" cy="326607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365120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5" name="Elbow Connector 54"/>
            <p:cNvCxnSpPr>
              <a:stCxn id="50" idx="6"/>
              <a:endCxn id="54" idx="4"/>
            </p:cNvCxnSpPr>
            <p:nvPr/>
          </p:nvCxnSpPr>
          <p:spPr>
            <a:xfrm>
              <a:off x="3194588" y="4050449"/>
              <a:ext cx="570413" cy="207167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flipV="1">
              <a:off x="36512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1" name="Elbow Connector 37"/>
            <p:cNvCxnSpPr>
              <a:stCxn id="54" idx="0"/>
              <a:endCxn id="60" idx="4"/>
            </p:cNvCxnSpPr>
            <p:nvPr/>
          </p:nvCxnSpPr>
          <p:spPr>
            <a:xfrm>
              <a:off x="3765001" y="4477272"/>
              <a:ext cx="0" cy="46598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V="1">
              <a:off x="1993719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2528945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992786" y="551704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2301574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2963255" y="494172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Elbow Connector 71"/>
            <p:cNvCxnSpPr>
              <a:stCxn id="70" idx="2"/>
              <a:endCxn id="68" idx="2"/>
            </p:cNvCxnSpPr>
            <p:nvPr/>
          </p:nvCxnSpPr>
          <p:spPr>
            <a:xfrm rot="10800000" flipV="1">
              <a:off x="992786" y="5053080"/>
              <a:ext cx="1308788" cy="573794"/>
            </a:xfrm>
            <a:prstGeom prst="bentConnector3">
              <a:avLst>
                <a:gd name="adj1" fmla="val 117467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6"/>
              <a:endCxn id="70" idx="0"/>
            </p:cNvCxnSpPr>
            <p:nvPr/>
          </p:nvCxnSpPr>
          <p:spPr>
            <a:xfrm flipV="1">
              <a:off x="1220375" y="5162908"/>
              <a:ext cx="1194994" cy="46396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0" idx="2"/>
              <a:endCxn id="66" idx="2"/>
            </p:cNvCxnSpPr>
            <p:nvPr/>
          </p:nvCxnSpPr>
          <p:spPr>
            <a:xfrm rot="10800000" flipV="1">
              <a:off x="1993720" y="5053079"/>
              <a:ext cx="307855" cy="361045"/>
            </a:xfrm>
            <a:prstGeom prst="bentConnector3">
              <a:avLst>
                <a:gd name="adj1" fmla="val 174256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6"/>
              <a:endCxn id="67" idx="2"/>
            </p:cNvCxnSpPr>
            <p:nvPr/>
          </p:nvCxnSpPr>
          <p:spPr>
            <a:xfrm>
              <a:off x="2221308" y="5414125"/>
              <a:ext cx="30763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7" idx="6"/>
              <a:endCxn id="71" idx="0"/>
            </p:cNvCxnSpPr>
            <p:nvPr/>
          </p:nvCxnSpPr>
          <p:spPr>
            <a:xfrm flipV="1">
              <a:off x="2756534" y="5161380"/>
              <a:ext cx="320516" cy="25274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flipV="1">
              <a:off x="4393259" y="4644412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2" name="Elbow Connector 101"/>
            <p:cNvCxnSpPr>
              <a:stCxn id="60" idx="6"/>
              <a:endCxn id="101" idx="2"/>
            </p:cNvCxnSpPr>
            <p:nvPr/>
          </p:nvCxnSpPr>
          <p:spPr>
            <a:xfrm flipV="1">
              <a:off x="3878795" y="4754240"/>
              <a:ext cx="514464" cy="298840"/>
            </a:xfrm>
            <a:prstGeom prst="bentConnector3">
              <a:avLst>
                <a:gd name="adj1" fmla="val 62079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01" idx="6"/>
              <a:endCxn id="106" idx="0"/>
            </p:cNvCxnSpPr>
            <p:nvPr/>
          </p:nvCxnSpPr>
          <p:spPr>
            <a:xfrm flipV="1">
              <a:off x="4620848" y="4477272"/>
              <a:ext cx="303323" cy="27696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481037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Arrow Connector 116"/>
            <p:cNvCxnSpPr>
              <a:stCxn id="74" idx="1"/>
              <a:endCxn id="74" idx="3"/>
            </p:cNvCxnSpPr>
            <p:nvPr/>
          </p:nvCxnSpPr>
          <p:spPr>
            <a:xfrm>
              <a:off x="463153" y="5979286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432263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1" name="Elbow Connector 120"/>
            <p:cNvCxnSpPr>
              <a:stCxn id="120" idx="2"/>
              <a:endCxn id="122" idx="2"/>
            </p:cNvCxnSpPr>
            <p:nvPr/>
          </p:nvCxnSpPr>
          <p:spPr>
            <a:xfrm rot="10800000" flipV="1">
              <a:off x="3755227" y="5968461"/>
              <a:ext cx="567406" cy="260703"/>
            </a:xfrm>
            <a:prstGeom prst="bentConnector3">
              <a:avLst>
                <a:gd name="adj1" fmla="val 140289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flipV="1">
              <a:off x="3755227" y="611933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5" name="Elbow Connector 124"/>
            <p:cNvCxnSpPr>
              <a:stCxn id="122" idx="6"/>
              <a:endCxn id="120" idx="0"/>
            </p:cNvCxnSpPr>
            <p:nvPr/>
          </p:nvCxnSpPr>
          <p:spPr>
            <a:xfrm flipV="1">
              <a:off x="3982816" y="6078290"/>
              <a:ext cx="453612" cy="15087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flipV="1">
              <a:off x="4322633" y="4936620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Elbow Connector 128"/>
            <p:cNvCxnSpPr>
              <a:stCxn id="120" idx="4"/>
              <a:endCxn id="128" idx="0"/>
            </p:cNvCxnSpPr>
            <p:nvPr/>
          </p:nvCxnSpPr>
          <p:spPr>
            <a:xfrm flipV="1">
              <a:off x="4436428" y="5156276"/>
              <a:ext cx="0" cy="702358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flipV="1">
              <a:off x="302208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5" name="Elbow Connector 144"/>
            <p:cNvCxnSpPr>
              <a:stCxn id="71" idx="6"/>
              <a:endCxn id="140" idx="4"/>
            </p:cNvCxnSpPr>
            <p:nvPr/>
          </p:nvCxnSpPr>
          <p:spPr>
            <a:xfrm flipH="1">
              <a:off x="3135878" y="5051552"/>
              <a:ext cx="54966" cy="807082"/>
            </a:xfrm>
            <a:prstGeom prst="bentConnector4">
              <a:avLst>
                <a:gd name="adj1" fmla="val -415893"/>
                <a:gd name="adj2" fmla="val 5680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 flipV="1">
              <a:off x="27589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9" name="Elbow Connector 148"/>
            <p:cNvCxnSpPr>
              <a:stCxn id="70" idx="6"/>
              <a:endCxn id="148" idx="4"/>
            </p:cNvCxnSpPr>
            <p:nvPr/>
          </p:nvCxnSpPr>
          <p:spPr>
            <a:xfrm>
              <a:off x="2529163" y="5053080"/>
              <a:ext cx="343578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 flipV="1">
              <a:off x="39656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7" name="Elbow Connector 37"/>
            <p:cNvCxnSpPr>
              <a:stCxn id="60" idx="6"/>
              <a:endCxn id="85" idx="4"/>
            </p:cNvCxnSpPr>
            <p:nvPr/>
          </p:nvCxnSpPr>
          <p:spPr>
            <a:xfrm>
              <a:off x="3878795" y="5053080"/>
              <a:ext cx="2006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2276" y="6204281"/>
            <a:ext cx="1946132" cy="519998"/>
            <a:chOff x="692276" y="6204281"/>
            <a:chExt cx="1946132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762" y="62042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6762" y="6447280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33379" y="6204281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Required</a:t>
              </a:r>
              <a:endParaRPr lang="en-US" sz="1200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3379" y="64472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schemas.microsoft.com/office/2006/metadata/properties"/>
    <ds:schemaRef ds:uri="http://schemas.microsoft.com/sharepoint/v3"/>
    <ds:schemaRef ds:uri="http://purl.org/dc/terms/"/>
    <ds:schemaRef ds:uri="2c061caa-ac96-4ed1-b74a-abb1169dd9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292</TotalTime>
  <Words>193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20</cp:revision>
  <cp:lastPrinted>2018-04-12T16:00:29Z</cp:lastPrinted>
  <dcterms:created xsi:type="dcterms:W3CDTF">2019-10-23T17:08:47Z</dcterms:created>
  <dcterms:modified xsi:type="dcterms:W3CDTF">2019-10-24T15:07:44Z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