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Agent.Tesla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F6430-244F-114E-B539-11CECEC9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Atak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4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v6f3a.exe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AutoIT</a:t>
            </a:r>
            <a:r>
              <a:rPr lang="en-US" dirty="0"/>
              <a:t> </a:t>
            </a:r>
            <a:r>
              <a:rPr lang="en-US" dirty="0" err="1"/>
              <a:t>yürütülebilir</a:t>
            </a:r>
            <a:r>
              <a:rPr lang="en-US" dirty="0"/>
              <a:t> </a:t>
            </a:r>
            <a:r>
              <a:rPr lang="en-US" dirty="0" err="1"/>
              <a:t>formatlı</a:t>
            </a:r>
            <a:r>
              <a:rPr lang="en-US" dirty="0"/>
              <a:t> </a:t>
            </a:r>
            <a:r>
              <a:rPr lang="en-US" dirty="0" err="1"/>
              <a:t>dosya</a:t>
            </a:r>
            <a:endParaRPr lang="en-US" dirty="0"/>
          </a:p>
          <a:p>
            <a:r>
              <a:rPr lang="en-US" dirty="0" err="1"/>
              <a:t>AutoIT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endParaRPr lang="en-US" dirty="0"/>
          </a:p>
          <a:p>
            <a:r>
              <a:rPr lang="en-US" dirty="0" err="1"/>
              <a:t>AutoIT</a:t>
            </a:r>
            <a:r>
              <a:rPr lang="en-US" dirty="0"/>
              <a:t> </a:t>
            </a:r>
            <a:r>
              <a:rPr lang="en-US" dirty="0" err="1"/>
              <a:t>koduna</a:t>
            </a:r>
            <a:r>
              <a:rPr lang="en-US" dirty="0"/>
              <a:t> </a:t>
            </a:r>
            <a:r>
              <a:rPr lang="en-US" dirty="0" err="1"/>
              <a:t>ulaşılması</a:t>
            </a:r>
            <a:endParaRPr lang="en-US" dirty="0"/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karartma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endParaRPr lang="en-US" dirty="0"/>
          </a:p>
          <a:p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bölümünde</a:t>
            </a:r>
            <a:r>
              <a:rPr lang="en-US" dirty="0"/>
              <a:t> </a:t>
            </a:r>
            <a:r>
              <a:rPr lang="en-US" dirty="0" err="1"/>
              <a:t>kayıtlı</a:t>
            </a:r>
            <a:r>
              <a:rPr lang="en-US" dirty="0"/>
              <a:t> ‘ICON’ </a:t>
            </a:r>
            <a:r>
              <a:rPr lang="en-US" dirty="0" err="1"/>
              <a:t>tipindeki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blokları</a:t>
            </a:r>
            <a:endParaRPr lang="en-US" dirty="0"/>
          </a:p>
          <a:p>
            <a:r>
              <a:rPr lang="en-US" dirty="0"/>
              <a:t>256 Bit AES </a:t>
            </a:r>
            <a:r>
              <a:rPr lang="en-US" dirty="0" err="1"/>
              <a:t>çözümleme</a:t>
            </a:r>
            <a:endParaRPr lang="en-US" dirty="0"/>
          </a:p>
          <a:p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yolu</a:t>
            </a:r>
            <a:endParaRPr lang="en-US" dirty="0"/>
          </a:p>
          <a:p>
            <a:r>
              <a:rPr lang="en-US" dirty="0" err="1"/>
              <a:t>DllCallClass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çağrısı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04444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Ntdll</a:t>
            </a:r>
            <a:r>
              <a:rPr lang="en-US" dirty="0"/>
              <a:t>, Kernel32 </a:t>
            </a:r>
            <a:r>
              <a:rPr lang="en-US" dirty="0" err="1"/>
              <a:t>kütüphanelerin</a:t>
            </a:r>
            <a:r>
              <a:rPr lang="en-US" dirty="0"/>
              <a:t> </a:t>
            </a:r>
            <a:r>
              <a:rPr lang="en-US" dirty="0" err="1"/>
              <a:t>tespiti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Ntdll</a:t>
            </a:r>
            <a:r>
              <a:rPr lang="en-US" dirty="0"/>
              <a:t>, 12 </a:t>
            </a:r>
            <a:r>
              <a:rPr lang="en-US" dirty="0" err="1"/>
              <a:t>metod</a:t>
            </a:r>
            <a:r>
              <a:rPr lang="en-US" dirty="0"/>
              <a:t> Kernel32</a:t>
            </a:r>
          </a:p>
          <a:p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isimlerinin</a:t>
            </a:r>
            <a:r>
              <a:rPr lang="en-US" dirty="0"/>
              <a:t> </a:t>
            </a:r>
            <a:r>
              <a:rPr lang="en-US" dirty="0" err="1"/>
              <a:t>özet</a:t>
            </a:r>
            <a:r>
              <a:rPr lang="en-US" dirty="0"/>
              <a:t> </a:t>
            </a:r>
            <a:r>
              <a:rPr lang="en-US" dirty="0" err="1"/>
              <a:t>bilgileri</a:t>
            </a:r>
            <a:endParaRPr lang="en-US" dirty="0"/>
          </a:p>
          <a:p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betik</a:t>
            </a:r>
            <a:endParaRPr lang="en-US" dirty="0"/>
          </a:p>
          <a:p>
            <a:r>
              <a:rPr lang="en-US" dirty="0" err="1"/>
              <a:t>Atak</a:t>
            </a:r>
            <a:r>
              <a:rPr lang="en-US" dirty="0"/>
              <a:t> </a:t>
            </a:r>
            <a:r>
              <a:rPr lang="en-US" dirty="0" err="1"/>
              <a:t>vektörünün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adımı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enjeksiyon</a:t>
            </a:r>
            <a:r>
              <a:rPr lang="en-US" dirty="0"/>
              <a:t> </a:t>
            </a:r>
            <a:r>
              <a:rPr lang="en-US" dirty="0" err="1"/>
              <a:t>işlemi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8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res.bin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res.bin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yürütülebilir</a:t>
            </a:r>
            <a:r>
              <a:rPr lang="en-US" dirty="0"/>
              <a:t> </a:t>
            </a:r>
            <a:r>
              <a:rPr lang="en-US" dirty="0" err="1"/>
              <a:t>dosyası</a:t>
            </a:r>
            <a:endParaRPr lang="en-US" dirty="0"/>
          </a:p>
          <a:p>
            <a:r>
              <a:rPr lang="en-US" dirty="0" err="1"/>
              <a:t>Komuta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yolları</a:t>
            </a:r>
            <a:endParaRPr lang="en-US" dirty="0"/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karartma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endParaRPr lang="en-US" dirty="0"/>
          </a:p>
          <a:p>
            <a:pPr lvl="1"/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dizileri</a:t>
            </a:r>
            <a:endParaRPr lang="en-US" dirty="0"/>
          </a:p>
          <a:p>
            <a:pPr lvl="1"/>
            <a:r>
              <a:rPr lang="en-US" dirty="0"/>
              <a:t>Control Flow Flattening</a:t>
            </a:r>
          </a:p>
          <a:p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betik</a:t>
            </a:r>
            <a:endParaRPr lang="en-US" dirty="0"/>
          </a:p>
          <a:p>
            <a:r>
              <a:rPr lang="en-US" dirty="0" err="1"/>
              <a:t>ConfuserEx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res.bin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Devamı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uyumakta</a:t>
            </a:r>
            <a:endParaRPr lang="en-US" dirty="0"/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&amp;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adının</a:t>
            </a:r>
            <a:r>
              <a:rPr lang="en-US" dirty="0"/>
              <a:t> hard-coded </a:t>
            </a:r>
            <a:r>
              <a:rPr lang="en-US" dirty="0" err="1"/>
              <a:t>değerlerle</a:t>
            </a:r>
            <a:r>
              <a:rPr lang="en-US" dirty="0"/>
              <a:t> </a:t>
            </a:r>
            <a:r>
              <a:rPr lang="en-US" dirty="0" err="1"/>
              <a:t>kontrolü</a:t>
            </a:r>
            <a:endParaRPr lang="en-US" dirty="0"/>
          </a:p>
          <a:p>
            <a:r>
              <a:rPr lang="en-US" dirty="0" err="1"/>
              <a:t>Yetki</a:t>
            </a:r>
            <a:r>
              <a:rPr lang="en-US" dirty="0"/>
              <a:t> </a:t>
            </a:r>
            <a:r>
              <a:rPr lang="en-US" dirty="0" err="1"/>
              <a:t>yükseltme</a:t>
            </a:r>
            <a:r>
              <a:rPr lang="en-US" dirty="0"/>
              <a:t>, Win7 &amp; 8 </a:t>
            </a:r>
            <a:r>
              <a:rPr lang="en-US" dirty="0" err="1"/>
              <a:t>ve</a:t>
            </a:r>
            <a:r>
              <a:rPr lang="en-US" dirty="0"/>
              <a:t> Win10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2 </a:t>
            </a:r>
            <a:r>
              <a:rPr lang="en-US" dirty="0" err="1"/>
              <a:t>yöntem</a:t>
            </a:r>
            <a:endParaRPr lang="en-US" dirty="0"/>
          </a:p>
          <a:p>
            <a:r>
              <a:rPr lang="en-US" dirty="0"/>
              <a:t>User Access Control(UAC) bypass</a:t>
            </a:r>
          </a:p>
          <a:p>
            <a:r>
              <a:rPr lang="en-US" dirty="0" err="1"/>
              <a:t>Myapp.exe</a:t>
            </a:r>
            <a:r>
              <a:rPr lang="en-US" dirty="0"/>
              <a:t>, </a:t>
            </a:r>
            <a:r>
              <a:rPr lang="en-US" dirty="0" err="1"/>
              <a:t>kalıcılığın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endParaRPr lang="en-US" dirty="0"/>
          </a:p>
          <a:p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uygulamalardan</a:t>
            </a:r>
            <a:r>
              <a:rPr lang="en-US" dirty="0"/>
              <a:t> </a:t>
            </a:r>
            <a:r>
              <a:rPr lang="en-US" dirty="0" err="1"/>
              <a:t>kayıtlı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toplanması</a:t>
            </a:r>
            <a:endParaRPr lang="en-US" dirty="0"/>
          </a:p>
          <a:p>
            <a:r>
              <a:rPr lang="en-US" dirty="0"/>
              <a:t>Keylogger </a:t>
            </a:r>
            <a:r>
              <a:rPr lang="en-US" dirty="0" err="1"/>
              <a:t>faaliyeti</a:t>
            </a:r>
            <a:endParaRPr lang="en-US" dirty="0"/>
          </a:p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görüntüsü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3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E18A-1E2C-A440-9AC4-26730638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</a:t>
            </a:r>
            <a:r>
              <a:rPr lang="en-US" dirty="0" err="1"/>
              <a:t>Kimim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0D26-D191-3A45-8FFD-3A724409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Değirmenci</a:t>
            </a:r>
            <a:endParaRPr lang="en-US" dirty="0"/>
          </a:p>
          <a:p>
            <a:r>
              <a:rPr lang="en-US" dirty="0"/>
              <a:t>@STM</a:t>
            </a:r>
          </a:p>
          <a:p>
            <a:r>
              <a:rPr lang="en-US" dirty="0"/>
              <a:t>Malware Analysis, Threat Intelligence</a:t>
            </a:r>
          </a:p>
          <a:p>
            <a:r>
              <a:rPr lang="en-US" dirty="0"/>
              <a:t>r00tten.com</a:t>
            </a:r>
          </a:p>
          <a:p>
            <a:r>
              <a:rPr lang="en-US" dirty="0"/>
              <a:t>Twitter: @r00tten</a:t>
            </a:r>
          </a:p>
          <a:p>
            <a:r>
              <a:rPr lang="en-US" dirty="0"/>
              <a:t>LinkedIn: mert-de%C4%9Firmenci-r00tten</a:t>
            </a:r>
          </a:p>
        </p:txBody>
      </p:sp>
    </p:spTree>
    <p:extLst>
      <p:ext uri="{BB962C8B-B14F-4D97-AF65-F5344CB8AC3E}">
        <p14:creationId xmlns:p14="http://schemas.microsoft.com/office/powerpoint/2010/main" val="298618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hxxp</a:t>
            </a:r>
            <a:r>
              <a:rPr lang="en-US" dirty="0"/>
              <a:t>://agile-moji-9064[.]</a:t>
            </a:r>
            <a:r>
              <a:rPr lang="en-US" dirty="0" err="1"/>
              <a:t>pupu</a:t>
            </a:r>
            <a:r>
              <a:rPr lang="en-US" dirty="0"/>
              <a:t>[.]</a:t>
            </a:r>
            <a:r>
              <a:rPr lang="en-US" dirty="0" err="1"/>
              <a:t>jp</a:t>
            </a:r>
            <a:r>
              <a:rPr lang="en-US" dirty="0"/>
              <a:t>/shell/</a:t>
            </a:r>
            <a:r>
              <a:rPr lang="en-US" dirty="0" err="1"/>
              <a:t>kali.exe</a:t>
            </a:r>
            <a:endParaRPr lang="en-US" dirty="0"/>
          </a:p>
          <a:p>
            <a:pPr lvl="0"/>
            <a:r>
              <a:rPr lang="tr-TR" dirty="0"/>
              <a:t>mail</a:t>
            </a:r>
            <a:r>
              <a:rPr lang="en-US" dirty="0"/>
              <a:t>[</a:t>
            </a:r>
            <a:r>
              <a:rPr lang="tr-TR" dirty="0"/>
              <a:t>.</a:t>
            </a:r>
            <a:r>
              <a:rPr lang="en-US" dirty="0"/>
              <a:t>]</a:t>
            </a:r>
            <a:r>
              <a:rPr lang="tr-TR" dirty="0" err="1"/>
              <a:t>mavuta</a:t>
            </a:r>
            <a:r>
              <a:rPr lang="en-US" dirty="0"/>
              <a:t>[</a:t>
            </a:r>
            <a:r>
              <a:rPr lang="tr-TR" dirty="0"/>
              <a:t>.</a:t>
            </a:r>
            <a:r>
              <a:rPr lang="en-US" dirty="0"/>
              <a:t>]</a:t>
            </a:r>
            <a:r>
              <a:rPr lang="tr-TR" dirty="0"/>
              <a:t>com</a:t>
            </a:r>
            <a:endParaRPr lang="en-US" dirty="0"/>
          </a:p>
          <a:p>
            <a:r>
              <a:rPr lang="tr-TR" dirty="0" err="1"/>
              <a:t>pertunia@mavuta</a:t>
            </a:r>
            <a:r>
              <a:rPr lang="en-US" dirty="0"/>
              <a:t>[</a:t>
            </a:r>
            <a:r>
              <a:rPr lang="tr-TR" dirty="0"/>
              <a:t>.</a:t>
            </a:r>
            <a:r>
              <a:rPr lang="en-US" dirty="0"/>
              <a:t>]</a:t>
            </a:r>
            <a:r>
              <a:rPr lang="tr-TR" dirty="0"/>
              <a:t>com </a:t>
            </a:r>
            <a:endParaRPr lang="en-US" dirty="0"/>
          </a:p>
          <a:p>
            <a:pPr lvl="0"/>
            <a:r>
              <a:rPr lang="en-US" dirty="0"/>
              <a:t>%</a:t>
            </a:r>
            <a:r>
              <a:rPr lang="en-US" dirty="0" err="1"/>
              <a:t>appdata</a:t>
            </a:r>
            <a:r>
              <a:rPr lang="en-US" dirty="0"/>
              <a:t>%\</a:t>
            </a:r>
            <a:r>
              <a:rPr lang="en-US" dirty="0" err="1"/>
              <a:t>MyApp</a:t>
            </a:r>
            <a:r>
              <a:rPr lang="en-US" dirty="0"/>
              <a:t>\</a:t>
            </a:r>
            <a:r>
              <a:rPr lang="en-US" dirty="0" err="1"/>
              <a:t>MyApp.exe</a:t>
            </a:r>
            <a:endParaRPr lang="en-US" dirty="0"/>
          </a:p>
          <a:p>
            <a:pPr lvl="0"/>
            <a:r>
              <a:rPr lang="en-US" dirty="0"/>
              <a:t>%</a:t>
            </a:r>
            <a:r>
              <a:rPr lang="en-US" dirty="0" err="1"/>
              <a:t>appdata</a:t>
            </a:r>
            <a:r>
              <a:rPr lang="en-US" dirty="0"/>
              <a:t>%\v6f3a.exe</a:t>
            </a:r>
          </a:p>
          <a:p>
            <a:pPr lvl="0"/>
            <a:r>
              <a:rPr lang="en-US" dirty="0"/>
              <a:t>%temp%\</a:t>
            </a:r>
            <a:r>
              <a:rPr lang="en-US" dirty="0" err="1"/>
              <a:t>temp.tmp</a:t>
            </a:r>
            <a:endParaRPr lang="en-US" dirty="0"/>
          </a:p>
          <a:p>
            <a:pPr lvl="0"/>
            <a:r>
              <a:rPr lang="en-US" dirty="0"/>
              <a:t>HKEY_CURRENT_USER\Software\Microsoft\Windows\CurrentVersion\Run\</a:t>
            </a:r>
            <a:r>
              <a:rPr lang="en-US" dirty="0" err="1"/>
              <a:t>MyApp</a:t>
            </a:r>
            <a:endParaRPr lang="en-US" dirty="0"/>
          </a:p>
          <a:p>
            <a:pPr lvl="0"/>
            <a:r>
              <a:rPr lang="en-US" dirty="0"/>
              <a:t>HKEY_CURRENT_USER\Software\Microsoft\Windows\CurrentVersion\Explorer\</a:t>
            </a:r>
            <a:r>
              <a:rPr lang="en-US" dirty="0" err="1"/>
              <a:t>StartupApproved</a:t>
            </a:r>
            <a:r>
              <a:rPr lang="en-US" dirty="0"/>
              <a:t>\Run\</a:t>
            </a:r>
            <a:r>
              <a:rPr lang="en-US" dirty="0" err="1"/>
              <a:t>MyApp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YARA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99697"/>
            <a:ext cx="6281873" cy="657947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swift_copy</a:t>
            </a:r>
            <a:r>
              <a:rPr lang="tr-TR" dirty="0"/>
              <a:t> {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 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meta: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</a:t>
            </a:r>
            <a:r>
              <a:rPr lang="tr-TR" dirty="0" err="1"/>
              <a:t>author</a:t>
            </a:r>
            <a:r>
              <a:rPr lang="tr-TR" dirty="0"/>
              <a:t> = "Mert </a:t>
            </a:r>
            <a:r>
              <a:rPr lang="tr-TR" dirty="0" err="1"/>
              <a:t>Degirmenci</a:t>
            </a:r>
            <a:r>
              <a:rPr lang="tr-TR" dirty="0"/>
              <a:t>"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</a:t>
            </a:r>
            <a:r>
              <a:rPr lang="tr-TR" dirty="0" err="1"/>
              <a:t>description</a:t>
            </a:r>
            <a:r>
              <a:rPr lang="tr-TR" dirty="0"/>
              <a:t> = "Agent </a:t>
            </a:r>
            <a:r>
              <a:rPr lang="tr-TR" dirty="0" err="1"/>
              <a:t>Tesla</a:t>
            </a:r>
            <a:r>
              <a:rPr lang="tr-TR" dirty="0"/>
              <a:t> </a:t>
            </a:r>
            <a:r>
              <a:rPr lang="tr-TR" dirty="0" err="1"/>
              <a:t>phishing</a:t>
            </a:r>
            <a:r>
              <a:rPr lang="tr-TR" dirty="0"/>
              <a:t> RTF </a:t>
            </a:r>
            <a:r>
              <a:rPr lang="tr-TR" dirty="0" err="1"/>
              <a:t>document</a:t>
            </a:r>
            <a:r>
              <a:rPr lang="tr-TR" dirty="0"/>
              <a:t>"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</a:t>
            </a:r>
            <a:r>
              <a:rPr lang="tr-TR" dirty="0" err="1"/>
              <a:t>date</a:t>
            </a:r>
            <a:r>
              <a:rPr lang="tr-TR" dirty="0"/>
              <a:t> = "22.10.2019"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hash1 = "f1a00cdd704475ee21e7a4fc38a7188868addcb681660eaa1b71f072e265fffd"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 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 err="1"/>
              <a:t>strings</a:t>
            </a:r>
            <a:r>
              <a:rPr lang="tr-TR" dirty="0"/>
              <a:t>: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$</a:t>
            </a:r>
            <a:r>
              <a:rPr lang="tr-TR" dirty="0" err="1"/>
              <a:t>s_rtf</a:t>
            </a:r>
            <a:r>
              <a:rPr lang="tr-TR" dirty="0"/>
              <a:t> = "{\\rtf1" 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$</a:t>
            </a:r>
            <a:r>
              <a:rPr lang="tr-TR" dirty="0" err="1"/>
              <a:t>s_objdata</a:t>
            </a:r>
            <a:r>
              <a:rPr lang="tr-TR" dirty="0"/>
              <a:t> = "\\</a:t>
            </a:r>
            <a:r>
              <a:rPr lang="tr-TR" dirty="0" err="1"/>
              <a:t>objdata</a:t>
            </a:r>
            <a:r>
              <a:rPr lang="tr-TR" dirty="0"/>
              <a:t>" </a:t>
            </a:r>
            <a:r>
              <a:rPr lang="tr-TR" dirty="0" err="1"/>
              <a:t>nocase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// d0cf11e0a1b11ae1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$</a:t>
            </a:r>
            <a:r>
              <a:rPr lang="tr-TR" dirty="0" err="1"/>
              <a:t>s_officeMagic</a:t>
            </a:r>
            <a:r>
              <a:rPr lang="tr-TR" dirty="0"/>
              <a:t> = { 64 30 63 66 31 31 65 30 61 31 62 31 31 61 65 31 }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 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// 998B908F898F96955C7E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$s_encWin32_Pro = { 33 39 33 39 33 38 34 32 33 39 33 30 33 38 34 36 33 38 33 39 33 38 34 36 33 39 33 36 33 39 33 35 33 35 34 33 33 37 34 35 }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// 659487839687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$</a:t>
            </a:r>
            <a:r>
              <a:rPr lang="tr-TR" dirty="0" err="1"/>
              <a:t>s_encCreate</a:t>
            </a:r>
            <a:r>
              <a:rPr lang="tr-TR" dirty="0"/>
              <a:t> = { 33 36 33 35 33 39 33 34 33 38 33 37 33 38 33 33 33 39 33 36 33 38 33 37 }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 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// 9291998794958A878E8E424F798B90869199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$</a:t>
            </a:r>
            <a:r>
              <a:rPr lang="tr-TR" dirty="0" err="1"/>
              <a:t>s_encPS</a:t>
            </a:r>
            <a:r>
              <a:rPr lang="tr-TR" dirty="0"/>
              <a:t> = { 39 33 32 33 39 33 31 33 39 33 39 33 38 33 37 33 39 33 34 33 39 33 35 33 38 34 31 33 38 33 37 33 38 34 35 33 38 34 35 33 34 33 32 33 34 34 36 33 37 33 39 33 38 34 32 33 39 33 30 33 38 33 36 33 39 33 31 33 39 33 }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 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 err="1"/>
              <a:t>condition</a:t>
            </a:r>
            <a:r>
              <a:rPr lang="tr-TR" dirty="0"/>
              <a:t>: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	</a:t>
            </a:r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  <a:p>
            <a:pPr marL="0" indent="0">
              <a:spcBef>
                <a:spcPts val="150"/>
              </a:spcBef>
              <a:buNone/>
            </a:pPr>
            <a:r>
              <a:rPr lang="tr-T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5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Soru-Cevap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47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Sonuç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2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Sonuç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teknolojiler</a:t>
            </a:r>
            <a:endParaRPr lang="en-US" dirty="0"/>
          </a:p>
          <a:p>
            <a:pPr lvl="0"/>
            <a:r>
              <a:rPr lang="en-US" dirty="0" err="1"/>
              <a:t>Yoğun</a:t>
            </a:r>
            <a:r>
              <a:rPr lang="en-US" dirty="0"/>
              <a:t> </a:t>
            </a:r>
            <a:r>
              <a:rPr lang="en-US" dirty="0" err="1"/>
              <a:t>karatma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&amp;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vektör</a:t>
            </a:r>
            <a:endParaRPr lang="en-US" dirty="0"/>
          </a:p>
          <a:p>
            <a:pPr lvl="0"/>
            <a:r>
              <a:rPr lang="en-US" dirty="0" err="1"/>
              <a:t>Nihai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kabiliyete</a:t>
            </a:r>
            <a:r>
              <a:rPr lang="en-US" dirty="0"/>
              <a:t> </a:t>
            </a:r>
            <a:r>
              <a:rPr lang="en-US" dirty="0" err="1"/>
              <a:t>sahip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Teşekkür</a:t>
            </a:r>
            <a:r>
              <a:rPr lang="en-US" dirty="0"/>
              <a:t> </a:t>
            </a:r>
            <a:r>
              <a:rPr lang="en-US" dirty="0" err="1"/>
              <a:t>Ederim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0EF3-3CA8-6C49-A765-31CCDF24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İçerik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A551-D5D5-D242-99E7-1CB48EA8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Yönetici</a:t>
            </a:r>
            <a:r>
              <a:rPr lang="en-US" dirty="0"/>
              <a:t> </a:t>
            </a:r>
            <a:r>
              <a:rPr lang="en-US" dirty="0" err="1"/>
              <a:t>Özeti</a:t>
            </a:r>
            <a:endParaRPr lang="en-US" dirty="0"/>
          </a:p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  <a:p>
            <a:pPr lvl="1"/>
            <a:r>
              <a:rPr lang="en-US" dirty="0" err="1"/>
              <a:t>swift_copy.doc</a:t>
            </a:r>
            <a:endParaRPr lang="en-US" dirty="0"/>
          </a:p>
          <a:p>
            <a:pPr lvl="1"/>
            <a:r>
              <a:rPr lang="en-US" dirty="0"/>
              <a:t>v6f3a.exe</a:t>
            </a:r>
          </a:p>
          <a:p>
            <a:pPr lvl="1"/>
            <a:r>
              <a:rPr lang="en-US" dirty="0"/>
              <a:t>shellcode </a:t>
            </a:r>
          </a:p>
          <a:p>
            <a:pPr lvl="1"/>
            <a:r>
              <a:rPr lang="en-US" dirty="0" err="1"/>
              <a:t>res.bin</a:t>
            </a:r>
            <a:r>
              <a:rPr lang="en-US" dirty="0"/>
              <a:t> </a:t>
            </a:r>
          </a:p>
          <a:p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  <a:p>
            <a:r>
              <a:rPr lang="en-US" dirty="0"/>
              <a:t>IOCs</a:t>
            </a:r>
          </a:p>
          <a:p>
            <a:r>
              <a:rPr lang="en-US" dirty="0"/>
              <a:t>YARA</a:t>
            </a:r>
          </a:p>
          <a:p>
            <a:r>
              <a:rPr lang="en-US" dirty="0" err="1"/>
              <a:t>Soru-Cevap</a:t>
            </a:r>
            <a:endParaRPr lang="en-US" dirty="0"/>
          </a:p>
          <a:p>
            <a:r>
              <a:rPr lang="en-US" dirty="0" err="1"/>
              <a:t>Sonuç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5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Yönetici</a:t>
            </a:r>
            <a:r>
              <a:rPr lang="en-US" dirty="0"/>
              <a:t> </a:t>
            </a:r>
            <a:r>
              <a:rPr lang="en-US" dirty="0" err="1"/>
              <a:t>Özeti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Şüpheli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&amp; </a:t>
            </a:r>
            <a:r>
              <a:rPr lang="en-US" dirty="0" err="1"/>
              <a:t>eklentisi</a:t>
            </a:r>
            <a:endParaRPr lang="en-US" dirty="0"/>
          </a:p>
          <a:p>
            <a:r>
              <a:rPr lang="en-US" dirty="0"/>
              <a:t>RTF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dosya</a:t>
            </a:r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, </a:t>
            </a:r>
            <a:r>
              <a:rPr lang="en-US" dirty="0" err="1"/>
              <a:t>AutoIT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teknolojiler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, </a:t>
            </a:r>
            <a:r>
              <a:rPr lang="en-US" dirty="0" err="1"/>
              <a:t>Agent.Tesla</a:t>
            </a:r>
            <a:r>
              <a:rPr lang="en-US" dirty="0"/>
              <a:t> </a:t>
            </a:r>
            <a:r>
              <a:rPr lang="en-US" dirty="0" err="1"/>
              <a:t>varyantı</a:t>
            </a:r>
            <a:endParaRPr lang="en-US" dirty="0"/>
          </a:p>
          <a:p>
            <a:r>
              <a:rPr lang="en-US" dirty="0" err="1"/>
              <a:t>Agent.Tesla</a:t>
            </a:r>
            <a:r>
              <a:rPr lang="en-US" dirty="0"/>
              <a:t> </a:t>
            </a:r>
            <a:r>
              <a:rPr lang="en-US" dirty="0" err="1"/>
              <a:t>sofistike</a:t>
            </a:r>
            <a:r>
              <a:rPr lang="en-US" dirty="0"/>
              <a:t> </a:t>
            </a:r>
            <a:r>
              <a:rPr lang="en-US" dirty="0" err="1"/>
              <a:t>casusluk</a:t>
            </a:r>
            <a:r>
              <a:rPr lang="en-US" dirty="0"/>
              <a:t> </a:t>
            </a:r>
            <a:r>
              <a:rPr lang="en-US" dirty="0" err="1"/>
              <a:t>yazılımı</a:t>
            </a:r>
            <a:endParaRPr lang="en-US" dirty="0"/>
          </a:p>
          <a:p>
            <a:r>
              <a:rPr lang="en-US" dirty="0" err="1"/>
              <a:t>Atak</a:t>
            </a:r>
            <a:r>
              <a:rPr lang="en-US" dirty="0"/>
              <a:t> </a:t>
            </a:r>
            <a:r>
              <a:rPr lang="en-US" dirty="0" err="1"/>
              <a:t>vektöründe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karartma</a:t>
            </a:r>
            <a:r>
              <a:rPr lang="en-US" dirty="0"/>
              <a:t> </a:t>
            </a:r>
            <a:r>
              <a:rPr lang="en-US" dirty="0" err="1"/>
              <a:t>yöntemlerinin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swift_copy.doc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B85-DB7C-A44D-BDFC-5E8F581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swift_copy.doc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AD26-C948-6245-A808-18CBE8F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RTF </a:t>
            </a:r>
            <a:r>
              <a:rPr lang="en-US" dirty="0" err="1"/>
              <a:t>dosyası</a:t>
            </a:r>
            <a:endParaRPr lang="en-US" dirty="0"/>
          </a:p>
          <a:p>
            <a:r>
              <a:rPr lang="en-US" dirty="0" err="1"/>
              <a:t>İçerisindeki</a:t>
            </a:r>
            <a:r>
              <a:rPr lang="en-US" dirty="0"/>
              <a:t> OLE </a:t>
            </a:r>
            <a:r>
              <a:rPr lang="en-US" dirty="0" err="1"/>
              <a:t>objesi</a:t>
            </a:r>
            <a:r>
              <a:rPr lang="en-US" dirty="0"/>
              <a:t> &amp; VBA </a:t>
            </a:r>
            <a:r>
              <a:rPr lang="en-US" dirty="0" err="1"/>
              <a:t>betiği</a:t>
            </a:r>
            <a:endParaRPr lang="en-US" dirty="0"/>
          </a:p>
          <a:p>
            <a:r>
              <a:rPr lang="en-US" dirty="0" err="1"/>
              <a:t>Atak</a:t>
            </a:r>
            <a:r>
              <a:rPr lang="en-US" dirty="0"/>
              <a:t> </a:t>
            </a:r>
            <a:r>
              <a:rPr lang="en-US" dirty="0" err="1"/>
              <a:t>vektörünün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adımı</a:t>
            </a:r>
            <a:r>
              <a:rPr lang="en-US" dirty="0"/>
              <a:t>,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betiği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&amp; </a:t>
            </a:r>
            <a:r>
              <a:rPr lang="en-US" dirty="0" err="1"/>
              <a:t>çözümlenmesi</a:t>
            </a:r>
            <a:endParaRPr lang="en-US" dirty="0"/>
          </a:p>
          <a:p>
            <a:r>
              <a:rPr lang="en-US" dirty="0"/>
              <a:t>Antimalware Scan Interface (AMSI) bypass</a:t>
            </a:r>
          </a:p>
          <a:p>
            <a:r>
              <a:rPr lang="en-US" dirty="0" err="1"/>
              <a:t>İnternetten</a:t>
            </a:r>
            <a:r>
              <a:rPr lang="en-US" dirty="0"/>
              <a:t> </a:t>
            </a:r>
            <a:r>
              <a:rPr lang="en-US" dirty="0" err="1"/>
              <a:t>atak</a:t>
            </a:r>
            <a:r>
              <a:rPr lang="en-US" dirty="0"/>
              <a:t> </a:t>
            </a:r>
            <a:r>
              <a:rPr lang="en-US" dirty="0" err="1"/>
              <a:t>vektörünün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adımınını</a:t>
            </a:r>
            <a:r>
              <a:rPr lang="en-US" dirty="0"/>
              <a:t> </a:t>
            </a:r>
            <a:r>
              <a:rPr lang="en-US" dirty="0" err="1"/>
              <a:t>temini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tetiklenmesi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CAC-8E2D-CD41-9B57-350F034A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670216-2A80-E248-933E-EAE01C67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v6f3a.exe</a:t>
            </a:r>
          </a:p>
        </p:txBody>
      </p:sp>
    </p:spTree>
    <p:extLst>
      <p:ext uri="{BB962C8B-B14F-4D97-AF65-F5344CB8AC3E}">
        <p14:creationId xmlns:p14="http://schemas.microsoft.com/office/powerpoint/2010/main" val="23563782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72</TotalTime>
  <Words>681</Words>
  <Application>Microsoft Macintosh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 Light</vt:lpstr>
      <vt:lpstr>Rockwell</vt:lpstr>
      <vt:lpstr>Wingdings</vt:lpstr>
      <vt:lpstr>Atlas</vt:lpstr>
      <vt:lpstr>Agent.Tesla</vt:lpstr>
      <vt:lpstr>Ben Kimim?</vt:lpstr>
      <vt:lpstr>İçerik</vt:lpstr>
      <vt:lpstr>Yönetici Özeti</vt:lpstr>
      <vt:lpstr>Özet</vt:lpstr>
      <vt:lpstr>Detaylı Analiz</vt:lpstr>
      <vt:lpstr>swift_copy.doc </vt:lpstr>
      <vt:lpstr>Canlı Analiz</vt:lpstr>
      <vt:lpstr>Detaylı Analiz</vt:lpstr>
      <vt:lpstr>v6f3a.exe</vt:lpstr>
      <vt:lpstr>Detaylı Analiz</vt:lpstr>
      <vt:lpstr>shellcode</vt:lpstr>
      <vt:lpstr>Canlı Analiz</vt:lpstr>
      <vt:lpstr>Detaylı Analiz</vt:lpstr>
      <vt:lpstr>res.bin</vt:lpstr>
      <vt:lpstr>res.bin (Devamı)</vt:lpstr>
      <vt:lpstr>Canlı Analiz</vt:lpstr>
      <vt:lpstr>Geliştirilen Araçlar</vt:lpstr>
      <vt:lpstr>Canlı Analiz</vt:lpstr>
      <vt:lpstr>IOCs</vt:lpstr>
      <vt:lpstr>IOCs</vt:lpstr>
      <vt:lpstr>YARA</vt:lpstr>
      <vt:lpstr>YARA</vt:lpstr>
      <vt:lpstr>Soru-Cevap</vt:lpstr>
      <vt:lpstr>Sonuç</vt:lpstr>
      <vt:lpstr>Sonuç</vt:lpstr>
      <vt:lpstr>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Agent.Tesla</dc:title>
  <dc:creator>MERT DEĞİRMENCİ</dc:creator>
  <cp:lastModifiedBy>MERT DEĞİRMENCİ</cp:lastModifiedBy>
  <cp:revision>17</cp:revision>
  <dcterms:created xsi:type="dcterms:W3CDTF">2019-11-21T16:49:22Z</dcterms:created>
  <dcterms:modified xsi:type="dcterms:W3CDTF">2019-11-21T18:05:56Z</dcterms:modified>
</cp:coreProperties>
</file>