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  <p:sldMasterId id="2147483785" r:id="rId6"/>
    <p:sldMasterId id="2147483797" r:id="rId7"/>
    <p:sldMasterId id="2147483809" r:id="rId8"/>
  </p:sldMasterIdLst>
  <p:sldIdLst>
    <p:sldId id="256" r:id="rId9"/>
    <p:sldId id="300" r:id="rId10"/>
    <p:sldId id="259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58" r:id="rId29"/>
    <p:sldId id="260" r:id="rId30"/>
    <p:sldId id="257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02" r:id="rId46"/>
    <p:sldId id="301" r:id="rId47"/>
    <p:sldId id="294" r:id="rId48"/>
    <p:sldId id="295" r:id="rId49"/>
    <p:sldId id="296" r:id="rId50"/>
    <p:sldId id="297" r:id="rId51"/>
    <p:sldId id="298" r:id="rId52"/>
    <p:sldId id="299" r:id="rId5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özde Mihran Altınsoy" initials="GMA" lastIdx="1" clrIdx="0">
    <p:extLst>
      <p:ext uri="{19B8F6BF-5375-455C-9EA6-DF929625EA0E}">
        <p15:presenceInfo xmlns:p15="http://schemas.microsoft.com/office/powerpoint/2012/main" userId="S-1-5-21-3359829042-403456242-1575190782-3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62" autoAdjust="0"/>
  </p:normalViewPr>
  <p:slideViewPr>
    <p:cSldViewPr snapToGrid="0">
      <p:cViewPr varScale="1">
        <p:scale>
          <a:sx n="65" d="100"/>
          <a:sy n="65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1A11B-40FF-4333-9329-15CFDA6124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B365B0C-F6FF-40B1-B2E1-30B6EA526E6B}">
      <dgm:prSet phldrT="[Metin]"/>
      <dgm:spPr/>
      <dgm:t>
        <a:bodyPr/>
        <a:lstStyle/>
        <a:p>
          <a:r>
            <a:rPr lang="tr-TR" dirty="0"/>
            <a:t>Düşük Seviyeli Diller</a:t>
          </a:r>
        </a:p>
      </dgm:t>
    </dgm:pt>
    <dgm:pt modelId="{AB9892CB-3691-4554-B070-1057A8092FD4}" type="parTrans" cxnId="{7241B24D-C29C-4E28-AB72-4F3ED899F703}">
      <dgm:prSet/>
      <dgm:spPr/>
      <dgm:t>
        <a:bodyPr/>
        <a:lstStyle/>
        <a:p>
          <a:endParaRPr lang="tr-TR"/>
        </a:p>
      </dgm:t>
    </dgm:pt>
    <dgm:pt modelId="{050B8F67-8307-4DE8-A073-E4460FED9006}" type="sibTrans" cxnId="{7241B24D-C29C-4E28-AB72-4F3ED899F703}">
      <dgm:prSet/>
      <dgm:spPr/>
      <dgm:t>
        <a:bodyPr/>
        <a:lstStyle/>
        <a:p>
          <a:endParaRPr lang="tr-TR"/>
        </a:p>
      </dgm:t>
    </dgm:pt>
    <dgm:pt modelId="{A8D45488-5C8A-44AC-A2C0-83E3207001B2}">
      <dgm:prSet phldrT="[Metin]"/>
      <dgm:spPr/>
      <dgm:t>
        <a:bodyPr/>
        <a:lstStyle/>
        <a:p>
          <a:r>
            <a:rPr lang="tr-TR" dirty="0"/>
            <a:t>Makine dili</a:t>
          </a:r>
        </a:p>
      </dgm:t>
    </dgm:pt>
    <dgm:pt modelId="{00F2034C-7ABB-4ED2-965D-82DB4A67204C}" type="parTrans" cxnId="{BA58CE5C-7CCD-40E9-BB01-5F211BF06A20}">
      <dgm:prSet/>
      <dgm:spPr/>
      <dgm:t>
        <a:bodyPr/>
        <a:lstStyle/>
        <a:p>
          <a:endParaRPr lang="tr-TR"/>
        </a:p>
      </dgm:t>
    </dgm:pt>
    <dgm:pt modelId="{A7770B5C-1AC2-402E-A80D-E5843D03C4FC}" type="sibTrans" cxnId="{BA58CE5C-7CCD-40E9-BB01-5F211BF06A20}">
      <dgm:prSet/>
      <dgm:spPr/>
      <dgm:t>
        <a:bodyPr/>
        <a:lstStyle/>
        <a:p>
          <a:endParaRPr lang="tr-TR"/>
        </a:p>
      </dgm:t>
    </dgm:pt>
    <dgm:pt modelId="{BB77989B-3BA5-48BC-B987-D976296217F5}">
      <dgm:prSet phldrT="[Metin]"/>
      <dgm:spPr/>
      <dgm:t>
        <a:bodyPr/>
        <a:lstStyle/>
        <a:p>
          <a:r>
            <a:rPr lang="tr-TR" dirty="0"/>
            <a:t>Orta Seviyeli Diller</a:t>
          </a:r>
        </a:p>
      </dgm:t>
    </dgm:pt>
    <dgm:pt modelId="{4EE5881C-478A-473D-B762-3F460170E0C2}" type="parTrans" cxnId="{8371BFB1-D941-4324-B75D-42579EB99BF5}">
      <dgm:prSet/>
      <dgm:spPr/>
      <dgm:t>
        <a:bodyPr/>
        <a:lstStyle/>
        <a:p>
          <a:endParaRPr lang="tr-TR"/>
        </a:p>
      </dgm:t>
    </dgm:pt>
    <dgm:pt modelId="{AA050F41-43CC-4320-99F3-BE1A4C3D58FF}" type="sibTrans" cxnId="{8371BFB1-D941-4324-B75D-42579EB99BF5}">
      <dgm:prSet/>
      <dgm:spPr/>
      <dgm:t>
        <a:bodyPr/>
        <a:lstStyle/>
        <a:p>
          <a:endParaRPr lang="tr-TR"/>
        </a:p>
      </dgm:t>
    </dgm:pt>
    <dgm:pt modelId="{60D0AF07-06AD-4568-B322-D9C7B7D63F92}">
      <dgm:prSet phldrT="[Metin]"/>
      <dgm:spPr/>
      <dgm:t>
        <a:bodyPr/>
        <a:lstStyle/>
        <a:p>
          <a:r>
            <a:rPr lang="tr-TR" dirty="0"/>
            <a:t>Pascal</a:t>
          </a:r>
        </a:p>
      </dgm:t>
    </dgm:pt>
    <dgm:pt modelId="{EAFBE1EB-D9D9-4561-AFC7-AECBBBADEB3E}" type="parTrans" cxnId="{CF636AC2-D7FC-4AD0-ACF1-C1534E857E36}">
      <dgm:prSet/>
      <dgm:spPr/>
      <dgm:t>
        <a:bodyPr/>
        <a:lstStyle/>
        <a:p>
          <a:endParaRPr lang="tr-TR"/>
        </a:p>
      </dgm:t>
    </dgm:pt>
    <dgm:pt modelId="{E076BCC0-F9B3-4E2D-AE3C-19FD56F4199B}" type="sibTrans" cxnId="{CF636AC2-D7FC-4AD0-ACF1-C1534E857E36}">
      <dgm:prSet/>
      <dgm:spPr/>
      <dgm:t>
        <a:bodyPr/>
        <a:lstStyle/>
        <a:p>
          <a:endParaRPr lang="tr-TR"/>
        </a:p>
      </dgm:t>
    </dgm:pt>
    <dgm:pt modelId="{F5E7E9C6-3D9C-4F64-82AC-4DD8378E9F38}">
      <dgm:prSet phldrT="[Metin]"/>
      <dgm:spPr/>
      <dgm:t>
        <a:bodyPr/>
        <a:lstStyle/>
        <a:p>
          <a:r>
            <a:rPr lang="tr-TR" dirty="0"/>
            <a:t>Yüksek Seviyeli Diller</a:t>
          </a:r>
        </a:p>
      </dgm:t>
    </dgm:pt>
    <dgm:pt modelId="{09CE964B-12BA-42C6-AD51-2CB607EF7289}" type="parTrans" cxnId="{730FD455-9184-468E-8790-8937C2C8BE0A}">
      <dgm:prSet/>
      <dgm:spPr/>
      <dgm:t>
        <a:bodyPr/>
        <a:lstStyle/>
        <a:p>
          <a:endParaRPr lang="tr-TR"/>
        </a:p>
      </dgm:t>
    </dgm:pt>
    <dgm:pt modelId="{13E76F1C-A1B5-4233-9CB7-2731025631E1}" type="sibTrans" cxnId="{730FD455-9184-468E-8790-8937C2C8BE0A}">
      <dgm:prSet/>
      <dgm:spPr/>
      <dgm:t>
        <a:bodyPr/>
        <a:lstStyle/>
        <a:p>
          <a:endParaRPr lang="tr-TR"/>
        </a:p>
      </dgm:t>
    </dgm:pt>
    <dgm:pt modelId="{43C9BF5D-E716-4F4F-9EB4-53E0894023F5}">
      <dgm:prSet phldrT="[Metin]"/>
      <dgm:spPr/>
      <dgm:t>
        <a:bodyPr/>
        <a:lstStyle/>
        <a:p>
          <a:r>
            <a:rPr lang="tr-TR" dirty="0"/>
            <a:t>C</a:t>
          </a:r>
        </a:p>
      </dgm:t>
    </dgm:pt>
    <dgm:pt modelId="{E1CFB45A-0A96-4C46-A6B7-5AF8B1D981D8}" type="parTrans" cxnId="{B62F8530-2F50-4A0B-A26B-E457266C5BF1}">
      <dgm:prSet/>
      <dgm:spPr/>
      <dgm:t>
        <a:bodyPr/>
        <a:lstStyle/>
        <a:p>
          <a:endParaRPr lang="tr-TR"/>
        </a:p>
      </dgm:t>
    </dgm:pt>
    <dgm:pt modelId="{B240F512-4ED8-47E3-89DF-DCE0F58B16CA}" type="sibTrans" cxnId="{B62F8530-2F50-4A0B-A26B-E457266C5BF1}">
      <dgm:prSet/>
      <dgm:spPr/>
      <dgm:t>
        <a:bodyPr/>
        <a:lstStyle/>
        <a:p>
          <a:endParaRPr lang="tr-TR"/>
        </a:p>
      </dgm:t>
    </dgm:pt>
    <dgm:pt modelId="{C3023A1D-57A9-46A0-834B-5A8F772AA23C}">
      <dgm:prSet phldrT="[Metin]"/>
      <dgm:spPr/>
      <dgm:t>
        <a:bodyPr/>
        <a:lstStyle/>
        <a:p>
          <a:r>
            <a:rPr lang="tr-TR" dirty="0"/>
            <a:t>Assembly dili</a:t>
          </a:r>
        </a:p>
      </dgm:t>
    </dgm:pt>
    <dgm:pt modelId="{343D1670-39C8-4158-B65C-EAED404D0099}" type="parTrans" cxnId="{C9269C8D-64B9-4B5A-98A4-38E382289397}">
      <dgm:prSet/>
      <dgm:spPr/>
      <dgm:t>
        <a:bodyPr/>
        <a:lstStyle/>
        <a:p>
          <a:endParaRPr lang="tr-TR"/>
        </a:p>
      </dgm:t>
    </dgm:pt>
    <dgm:pt modelId="{D528F1AC-1988-407D-BF38-007813644D82}" type="sibTrans" cxnId="{C9269C8D-64B9-4B5A-98A4-38E382289397}">
      <dgm:prSet/>
      <dgm:spPr/>
      <dgm:t>
        <a:bodyPr/>
        <a:lstStyle/>
        <a:p>
          <a:endParaRPr lang="tr-TR"/>
        </a:p>
      </dgm:t>
    </dgm:pt>
    <dgm:pt modelId="{54DC1BD7-58AC-408E-AA96-F8C2B7FA92C2}">
      <dgm:prSet phldrT="[Metin]"/>
      <dgm:spPr/>
      <dgm:t>
        <a:bodyPr/>
        <a:lstStyle/>
        <a:p>
          <a:r>
            <a:rPr lang="tr-TR" dirty="0"/>
            <a:t>Basic</a:t>
          </a:r>
        </a:p>
      </dgm:t>
    </dgm:pt>
    <dgm:pt modelId="{3318E39A-EB71-4D22-A211-88C04CB64C46}" type="parTrans" cxnId="{F6954600-42DF-4D5E-9958-7292E3569666}">
      <dgm:prSet/>
      <dgm:spPr/>
      <dgm:t>
        <a:bodyPr/>
        <a:lstStyle/>
        <a:p>
          <a:endParaRPr lang="tr-TR"/>
        </a:p>
      </dgm:t>
    </dgm:pt>
    <dgm:pt modelId="{420CBC40-A7C0-4EE2-A35A-E967313B14F5}" type="sibTrans" cxnId="{F6954600-42DF-4D5E-9958-7292E3569666}">
      <dgm:prSet/>
      <dgm:spPr/>
      <dgm:t>
        <a:bodyPr/>
        <a:lstStyle/>
        <a:p>
          <a:endParaRPr lang="tr-TR"/>
        </a:p>
      </dgm:t>
    </dgm:pt>
    <dgm:pt modelId="{00A4A550-390B-425D-A919-3323FBE22338}">
      <dgm:prSet phldrT="[Metin]"/>
      <dgm:spPr/>
      <dgm:t>
        <a:bodyPr/>
        <a:lstStyle/>
        <a:p>
          <a:r>
            <a:rPr lang="tr-TR" dirty="0"/>
            <a:t>Fortran vb.</a:t>
          </a:r>
        </a:p>
      </dgm:t>
    </dgm:pt>
    <dgm:pt modelId="{0C8AA71A-42D2-47A0-B409-45B8B7E92124}" type="parTrans" cxnId="{5F49DE1C-4EA7-4FA2-AA1C-4CEC6482D9A7}">
      <dgm:prSet/>
      <dgm:spPr/>
      <dgm:t>
        <a:bodyPr/>
        <a:lstStyle/>
        <a:p>
          <a:endParaRPr lang="tr-TR"/>
        </a:p>
      </dgm:t>
    </dgm:pt>
    <dgm:pt modelId="{0FCA0DD3-B0DF-4D28-BC47-839040ACED0E}" type="sibTrans" cxnId="{5F49DE1C-4EA7-4FA2-AA1C-4CEC6482D9A7}">
      <dgm:prSet/>
      <dgm:spPr/>
      <dgm:t>
        <a:bodyPr/>
        <a:lstStyle/>
        <a:p>
          <a:endParaRPr lang="tr-TR"/>
        </a:p>
      </dgm:t>
    </dgm:pt>
    <dgm:pt modelId="{808FC6D9-890C-478C-903A-A68C54D0ABA7}">
      <dgm:prSet phldrT="[Metin]"/>
      <dgm:spPr/>
      <dgm:t>
        <a:bodyPr/>
        <a:lstStyle/>
        <a:p>
          <a:r>
            <a:rPr lang="tr-TR" dirty="0"/>
            <a:t>C++</a:t>
          </a:r>
        </a:p>
      </dgm:t>
    </dgm:pt>
    <dgm:pt modelId="{7E9399DE-22BB-4792-AB03-964E279380E9}" type="parTrans" cxnId="{8E5C4858-88A5-4E8F-9A21-6FC5FF656892}">
      <dgm:prSet/>
      <dgm:spPr/>
      <dgm:t>
        <a:bodyPr/>
        <a:lstStyle/>
        <a:p>
          <a:endParaRPr lang="tr-TR"/>
        </a:p>
      </dgm:t>
    </dgm:pt>
    <dgm:pt modelId="{0686D802-2B13-4089-8379-950752D33A61}" type="sibTrans" cxnId="{8E5C4858-88A5-4E8F-9A21-6FC5FF656892}">
      <dgm:prSet/>
      <dgm:spPr/>
      <dgm:t>
        <a:bodyPr/>
        <a:lstStyle/>
        <a:p>
          <a:endParaRPr lang="tr-TR"/>
        </a:p>
      </dgm:t>
    </dgm:pt>
    <dgm:pt modelId="{71D8F561-145B-4178-9EB0-BEEADD7248FD}">
      <dgm:prSet phldrT="[Metin]"/>
      <dgm:spPr/>
      <dgm:t>
        <a:bodyPr/>
        <a:lstStyle/>
        <a:p>
          <a:r>
            <a:rPr lang="tr-TR" dirty="0"/>
            <a:t>C#</a:t>
          </a:r>
        </a:p>
      </dgm:t>
    </dgm:pt>
    <dgm:pt modelId="{191B379A-D734-4E2D-AE9F-BFCF866EB5B9}" type="parTrans" cxnId="{9F5A670E-380C-4F75-B056-979F3AE55199}">
      <dgm:prSet/>
      <dgm:spPr/>
      <dgm:t>
        <a:bodyPr/>
        <a:lstStyle/>
        <a:p>
          <a:endParaRPr lang="tr-TR"/>
        </a:p>
      </dgm:t>
    </dgm:pt>
    <dgm:pt modelId="{DE8AC629-25E5-4AEA-8018-26C7CD6C618C}" type="sibTrans" cxnId="{9F5A670E-380C-4F75-B056-979F3AE55199}">
      <dgm:prSet/>
      <dgm:spPr/>
      <dgm:t>
        <a:bodyPr/>
        <a:lstStyle/>
        <a:p>
          <a:endParaRPr lang="tr-TR"/>
        </a:p>
      </dgm:t>
    </dgm:pt>
    <dgm:pt modelId="{20C0870C-8D17-48E8-AEA3-2181DD7607DC}">
      <dgm:prSet phldrT="[Metin]"/>
      <dgm:spPr/>
      <dgm:t>
        <a:bodyPr/>
        <a:lstStyle/>
        <a:p>
          <a:r>
            <a:rPr lang="tr-TR" dirty="0"/>
            <a:t>Java vb.</a:t>
          </a:r>
        </a:p>
      </dgm:t>
    </dgm:pt>
    <dgm:pt modelId="{945045ED-BAAC-4D07-9724-676E3D5D0889}" type="parTrans" cxnId="{20BA0D50-75F7-46D3-934A-30F89A523915}">
      <dgm:prSet/>
      <dgm:spPr/>
      <dgm:t>
        <a:bodyPr/>
        <a:lstStyle/>
        <a:p>
          <a:endParaRPr lang="tr-TR"/>
        </a:p>
      </dgm:t>
    </dgm:pt>
    <dgm:pt modelId="{3450046C-E53E-4036-ABBE-101F361A6EEC}" type="sibTrans" cxnId="{20BA0D50-75F7-46D3-934A-30F89A523915}">
      <dgm:prSet/>
      <dgm:spPr/>
      <dgm:t>
        <a:bodyPr/>
        <a:lstStyle/>
        <a:p>
          <a:endParaRPr lang="tr-TR"/>
        </a:p>
      </dgm:t>
    </dgm:pt>
    <dgm:pt modelId="{0FAA66B1-82CB-496F-BA5F-D393478C2DEC}" type="pres">
      <dgm:prSet presAssocID="{16E1A11B-40FF-4333-9329-15CFDA6124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D0D9A70-C286-4F1B-BD78-E484E4723710}" type="pres">
      <dgm:prSet presAssocID="{9B365B0C-F6FF-40B1-B2E1-30B6EA526E6B}" presName="composite" presStyleCnt="0"/>
      <dgm:spPr/>
    </dgm:pt>
    <dgm:pt modelId="{53DD53E2-ADEF-4015-BE31-683277D23E78}" type="pres">
      <dgm:prSet presAssocID="{9B365B0C-F6FF-40B1-B2E1-30B6EA526E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D8431D1-8422-4C21-8757-FA96BF19399A}" type="pres">
      <dgm:prSet presAssocID="{9B365B0C-F6FF-40B1-B2E1-30B6EA526E6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73C81EE-99EA-4A99-98E4-4803A4656CAC}" type="pres">
      <dgm:prSet presAssocID="{050B8F67-8307-4DE8-A073-E4460FED9006}" presName="space" presStyleCnt="0"/>
      <dgm:spPr/>
    </dgm:pt>
    <dgm:pt modelId="{2245253D-0885-45FE-88AF-A441C6DE381D}" type="pres">
      <dgm:prSet presAssocID="{BB77989B-3BA5-48BC-B987-D976296217F5}" presName="composite" presStyleCnt="0"/>
      <dgm:spPr/>
    </dgm:pt>
    <dgm:pt modelId="{AC86B7CC-02CA-4E3B-9332-19BCD1CD095D}" type="pres">
      <dgm:prSet presAssocID="{BB77989B-3BA5-48BC-B987-D976296217F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27E2ACB-4C1C-4CC5-9809-C9665BC98FE7}" type="pres">
      <dgm:prSet presAssocID="{BB77989B-3BA5-48BC-B987-D976296217F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82C4814-6DB6-49FD-9A37-914C3EFA297A}" type="pres">
      <dgm:prSet presAssocID="{AA050F41-43CC-4320-99F3-BE1A4C3D58FF}" presName="space" presStyleCnt="0"/>
      <dgm:spPr/>
    </dgm:pt>
    <dgm:pt modelId="{94BB8E93-1079-455D-84DD-F6DE6C427D5B}" type="pres">
      <dgm:prSet presAssocID="{F5E7E9C6-3D9C-4F64-82AC-4DD8378E9F38}" presName="composite" presStyleCnt="0"/>
      <dgm:spPr/>
    </dgm:pt>
    <dgm:pt modelId="{80CFB074-C9D2-4CF6-94EE-FF596B0E565C}" type="pres">
      <dgm:prSet presAssocID="{F5E7E9C6-3D9C-4F64-82AC-4DD8378E9F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165F921-D691-45AF-9484-3759F5D6B6D1}" type="pres">
      <dgm:prSet presAssocID="{F5E7E9C6-3D9C-4F64-82AC-4DD8378E9F3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E81ACD8D-EA10-44A3-9AC8-A029CD6B9ED0}" type="presOf" srcId="{BB77989B-3BA5-48BC-B987-D976296217F5}" destId="{AC86B7CC-02CA-4E3B-9332-19BCD1CD095D}" srcOrd="0" destOrd="0" presId="urn:microsoft.com/office/officeart/2005/8/layout/hList1"/>
    <dgm:cxn modelId="{CDC88FB4-DA95-4B21-A432-AB9DC1BACC09}" type="presOf" srcId="{20C0870C-8D17-48E8-AEA3-2181DD7607DC}" destId="{2165F921-D691-45AF-9484-3759F5D6B6D1}" srcOrd="0" destOrd="3" presId="urn:microsoft.com/office/officeart/2005/8/layout/hList1"/>
    <dgm:cxn modelId="{D76BBB4D-2370-46E5-B563-171E1FCE048E}" type="presOf" srcId="{C3023A1D-57A9-46A0-834B-5A8F772AA23C}" destId="{5D8431D1-8422-4C21-8757-FA96BF19399A}" srcOrd="0" destOrd="1" presId="urn:microsoft.com/office/officeart/2005/8/layout/hList1"/>
    <dgm:cxn modelId="{242A41FD-39E9-400F-AAC0-C4B3A7EB6DAF}" type="presOf" srcId="{808FC6D9-890C-478C-903A-A68C54D0ABA7}" destId="{2165F921-D691-45AF-9484-3759F5D6B6D1}" srcOrd="0" destOrd="1" presId="urn:microsoft.com/office/officeart/2005/8/layout/hList1"/>
    <dgm:cxn modelId="{730FD455-9184-468E-8790-8937C2C8BE0A}" srcId="{16E1A11B-40FF-4333-9329-15CFDA612483}" destId="{F5E7E9C6-3D9C-4F64-82AC-4DD8378E9F38}" srcOrd="2" destOrd="0" parTransId="{09CE964B-12BA-42C6-AD51-2CB607EF7289}" sibTransId="{13E76F1C-A1B5-4233-9CB7-2731025631E1}"/>
    <dgm:cxn modelId="{BA58CE5C-7CCD-40E9-BB01-5F211BF06A20}" srcId="{9B365B0C-F6FF-40B1-B2E1-30B6EA526E6B}" destId="{A8D45488-5C8A-44AC-A2C0-83E3207001B2}" srcOrd="0" destOrd="0" parTransId="{00F2034C-7ABB-4ED2-965D-82DB4A67204C}" sibTransId="{A7770B5C-1AC2-402E-A80D-E5843D03C4FC}"/>
    <dgm:cxn modelId="{C9269C8D-64B9-4B5A-98A4-38E382289397}" srcId="{9B365B0C-F6FF-40B1-B2E1-30B6EA526E6B}" destId="{C3023A1D-57A9-46A0-834B-5A8F772AA23C}" srcOrd="1" destOrd="0" parTransId="{343D1670-39C8-4158-B65C-EAED404D0099}" sibTransId="{D528F1AC-1988-407D-BF38-007813644D82}"/>
    <dgm:cxn modelId="{CF636AC2-D7FC-4AD0-ACF1-C1534E857E36}" srcId="{BB77989B-3BA5-48BC-B987-D976296217F5}" destId="{60D0AF07-06AD-4568-B322-D9C7B7D63F92}" srcOrd="0" destOrd="0" parTransId="{EAFBE1EB-D9D9-4561-AFC7-AECBBBADEB3E}" sibTransId="{E076BCC0-F9B3-4E2D-AE3C-19FD56F4199B}"/>
    <dgm:cxn modelId="{9F5A670E-380C-4F75-B056-979F3AE55199}" srcId="{F5E7E9C6-3D9C-4F64-82AC-4DD8378E9F38}" destId="{71D8F561-145B-4178-9EB0-BEEADD7248FD}" srcOrd="2" destOrd="0" parTransId="{191B379A-D734-4E2D-AE9F-BFCF866EB5B9}" sibTransId="{DE8AC629-25E5-4AEA-8018-26C7CD6C618C}"/>
    <dgm:cxn modelId="{7241B24D-C29C-4E28-AB72-4F3ED899F703}" srcId="{16E1A11B-40FF-4333-9329-15CFDA612483}" destId="{9B365B0C-F6FF-40B1-B2E1-30B6EA526E6B}" srcOrd="0" destOrd="0" parTransId="{AB9892CB-3691-4554-B070-1057A8092FD4}" sibTransId="{050B8F67-8307-4DE8-A073-E4460FED9006}"/>
    <dgm:cxn modelId="{8371BFB1-D941-4324-B75D-42579EB99BF5}" srcId="{16E1A11B-40FF-4333-9329-15CFDA612483}" destId="{BB77989B-3BA5-48BC-B987-D976296217F5}" srcOrd="1" destOrd="0" parTransId="{4EE5881C-478A-473D-B762-3F460170E0C2}" sibTransId="{AA050F41-43CC-4320-99F3-BE1A4C3D58FF}"/>
    <dgm:cxn modelId="{5F49DE1C-4EA7-4FA2-AA1C-4CEC6482D9A7}" srcId="{BB77989B-3BA5-48BC-B987-D976296217F5}" destId="{00A4A550-390B-425D-A919-3323FBE22338}" srcOrd="2" destOrd="0" parTransId="{0C8AA71A-42D2-47A0-B409-45B8B7E92124}" sibTransId="{0FCA0DD3-B0DF-4D28-BC47-839040ACED0E}"/>
    <dgm:cxn modelId="{B62F8530-2F50-4A0B-A26B-E457266C5BF1}" srcId="{F5E7E9C6-3D9C-4F64-82AC-4DD8378E9F38}" destId="{43C9BF5D-E716-4F4F-9EB4-53E0894023F5}" srcOrd="0" destOrd="0" parTransId="{E1CFB45A-0A96-4C46-A6B7-5AF8B1D981D8}" sibTransId="{B240F512-4ED8-47E3-89DF-DCE0F58B16CA}"/>
    <dgm:cxn modelId="{EC4CF447-F42C-4821-B311-BD1AD3B542AF}" type="presOf" srcId="{00A4A550-390B-425D-A919-3323FBE22338}" destId="{D27E2ACB-4C1C-4CC5-9809-C9665BC98FE7}" srcOrd="0" destOrd="2" presId="urn:microsoft.com/office/officeart/2005/8/layout/hList1"/>
    <dgm:cxn modelId="{2D298D1E-D9F2-4361-90F7-4B2DAFDA3C3D}" type="presOf" srcId="{F5E7E9C6-3D9C-4F64-82AC-4DD8378E9F38}" destId="{80CFB074-C9D2-4CF6-94EE-FF596B0E565C}" srcOrd="0" destOrd="0" presId="urn:microsoft.com/office/officeart/2005/8/layout/hList1"/>
    <dgm:cxn modelId="{20BA0D50-75F7-46D3-934A-30F89A523915}" srcId="{F5E7E9C6-3D9C-4F64-82AC-4DD8378E9F38}" destId="{20C0870C-8D17-48E8-AEA3-2181DD7607DC}" srcOrd="3" destOrd="0" parTransId="{945045ED-BAAC-4D07-9724-676E3D5D0889}" sibTransId="{3450046C-E53E-4036-ABBE-101F361A6EEC}"/>
    <dgm:cxn modelId="{A492E5DF-A341-4603-8155-17CF0794CFE9}" type="presOf" srcId="{9B365B0C-F6FF-40B1-B2E1-30B6EA526E6B}" destId="{53DD53E2-ADEF-4015-BE31-683277D23E78}" srcOrd="0" destOrd="0" presId="urn:microsoft.com/office/officeart/2005/8/layout/hList1"/>
    <dgm:cxn modelId="{BA3B951E-40B2-45A7-8B51-02026484D5B3}" type="presOf" srcId="{A8D45488-5C8A-44AC-A2C0-83E3207001B2}" destId="{5D8431D1-8422-4C21-8757-FA96BF19399A}" srcOrd="0" destOrd="0" presId="urn:microsoft.com/office/officeart/2005/8/layout/hList1"/>
    <dgm:cxn modelId="{842DA5CD-2349-4496-A617-78F25D33B47D}" type="presOf" srcId="{16E1A11B-40FF-4333-9329-15CFDA612483}" destId="{0FAA66B1-82CB-496F-BA5F-D393478C2DEC}" srcOrd="0" destOrd="0" presId="urn:microsoft.com/office/officeart/2005/8/layout/hList1"/>
    <dgm:cxn modelId="{998C90A8-DF9C-48CC-A986-56F01E7996DE}" type="presOf" srcId="{43C9BF5D-E716-4F4F-9EB4-53E0894023F5}" destId="{2165F921-D691-45AF-9484-3759F5D6B6D1}" srcOrd="0" destOrd="0" presId="urn:microsoft.com/office/officeart/2005/8/layout/hList1"/>
    <dgm:cxn modelId="{1EF8DE71-6E00-42CE-8D97-03F62558A5C0}" type="presOf" srcId="{54DC1BD7-58AC-408E-AA96-F8C2B7FA92C2}" destId="{D27E2ACB-4C1C-4CC5-9809-C9665BC98FE7}" srcOrd="0" destOrd="1" presId="urn:microsoft.com/office/officeart/2005/8/layout/hList1"/>
    <dgm:cxn modelId="{DC52F79B-0F45-4970-BC68-77E2F07CE531}" type="presOf" srcId="{71D8F561-145B-4178-9EB0-BEEADD7248FD}" destId="{2165F921-D691-45AF-9484-3759F5D6B6D1}" srcOrd="0" destOrd="2" presId="urn:microsoft.com/office/officeart/2005/8/layout/hList1"/>
    <dgm:cxn modelId="{F6954600-42DF-4D5E-9958-7292E3569666}" srcId="{BB77989B-3BA5-48BC-B987-D976296217F5}" destId="{54DC1BD7-58AC-408E-AA96-F8C2B7FA92C2}" srcOrd="1" destOrd="0" parTransId="{3318E39A-EB71-4D22-A211-88C04CB64C46}" sibTransId="{420CBC40-A7C0-4EE2-A35A-E967313B14F5}"/>
    <dgm:cxn modelId="{8E5C4858-88A5-4E8F-9A21-6FC5FF656892}" srcId="{F5E7E9C6-3D9C-4F64-82AC-4DD8378E9F38}" destId="{808FC6D9-890C-478C-903A-A68C54D0ABA7}" srcOrd="1" destOrd="0" parTransId="{7E9399DE-22BB-4792-AB03-964E279380E9}" sibTransId="{0686D802-2B13-4089-8379-950752D33A61}"/>
    <dgm:cxn modelId="{676AB112-9C0D-4E72-82AA-B9B077C4DEBA}" type="presOf" srcId="{60D0AF07-06AD-4568-B322-D9C7B7D63F92}" destId="{D27E2ACB-4C1C-4CC5-9809-C9665BC98FE7}" srcOrd="0" destOrd="0" presId="urn:microsoft.com/office/officeart/2005/8/layout/hList1"/>
    <dgm:cxn modelId="{1CD81EF5-808F-481A-8FFB-7D3B3616CCB7}" type="presParOf" srcId="{0FAA66B1-82CB-496F-BA5F-D393478C2DEC}" destId="{9D0D9A70-C286-4F1B-BD78-E484E4723710}" srcOrd="0" destOrd="0" presId="urn:microsoft.com/office/officeart/2005/8/layout/hList1"/>
    <dgm:cxn modelId="{86E9F1C6-7B5E-44F8-8EF1-7D159CF499BE}" type="presParOf" srcId="{9D0D9A70-C286-4F1B-BD78-E484E4723710}" destId="{53DD53E2-ADEF-4015-BE31-683277D23E78}" srcOrd="0" destOrd="0" presId="urn:microsoft.com/office/officeart/2005/8/layout/hList1"/>
    <dgm:cxn modelId="{696D81DB-3317-4321-A39D-B5F1C33B89AB}" type="presParOf" srcId="{9D0D9A70-C286-4F1B-BD78-E484E4723710}" destId="{5D8431D1-8422-4C21-8757-FA96BF19399A}" srcOrd="1" destOrd="0" presId="urn:microsoft.com/office/officeart/2005/8/layout/hList1"/>
    <dgm:cxn modelId="{7509DCA7-E1F3-4547-A45D-06BABA7F1E35}" type="presParOf" srcId="{0FAA66B1-82CB-496F-BA5F-D393478C2DEC}" destId="{073C81EE-99EA-4A99-98E4-4803A4656CAC}" srcOrd="1" destOrd="0" presId="urn:microsoft.com/office/officeart/2005/8/layout/hList1"/>
    <dgm:cxn modelId="{61EBC056-4AD8-4F32-912B-7519BE4A9B2B}" type="presParOf" srcId="{0FAA66B1-82CB-496F-BA5F-D393478C2DEC}" destId="{2245253D-0885-45FE-88AF-A441C6DE381D}" srcOrd="2" destOrd="0" presId="urn:microsoft.com/office/officeart/2005/8/layout/hList1"/>
    <dgm:cxn modelId="{CD070022-D375-438E-8F0D-BAA32F7BB429}" type="presParOf" srcId="{2245253D-0885-45FE-88AF-A441C6DE381D}" destId="{AC86B7CC-02CA-4E3B-9332-19BCD1CD095D}" srcOrd="0" destOrd="0" presId="urn:microsoft.com/office/officeart/2005/8/layout/hList1"/>
    <dgm:cxn modelId="{E8E76BBC-C7F1-4E82-81FD-1A2A7DC642A7}" type="presParOf" srcId="{2245253D-0885-45FE-88AF-A441C6DE381D}" destId="{D27E2ACB-4C1C-4CC5-9809-C9665BC98FE7}" srcOrd="1" destOrd="0" presId="urn:microsoft.com/office/officeart/2005/8/layout/hList1"/>
    <dgm:cxn modelId="{8148F216-AA6B-4A14-9460-1E21815E52BA}" type="presParOf" srcId="{0FAA66B1-82CB-496F-BA5F-D393478C2DEC}" destId="{B82C4814-6DB6-49FD-9A37-914C3EFA297A}" srcOrd="3" destOrd="0" presId="urn:microsoft.com/office/officeart/2005/8/layout/hList1"/>
    <dgm:cxn modelId="{156B137A-1486-477B-A0FE-2E902BA22A28}" type="presParOf" srcId="{0FAA66B1-82CB-496F-BA5F-D393478C2DEC}" destId="{94BB8E93-1079-455D-84DD-F6DE6C427D5B}" srcOrd="4" destOrd="0" presId="urn:microsoft.com/office/officeart/2005/8/layout/hList1"/>
    <dgm:cxn modelId="{2E31DE5D-D08E-4E7A-85A1-B4D90A1E8D6E}" type="presParOf" srcId="{94BB8E93-1079-455D-84DD-F6DE6C427D5B}" destId="{80CFB074-C9D2-4CF6-94EE-FF596B0E565C}" srcOrd="0" destOrd="0" presId="urn:microsoft.com/office/officeart/2005/8/layout/hList1"/>
    <dgm:cxn modelId="{53704ECB-C336-4BDA-AC43-FC05645B851B}" type="presParOf" srcId="{94BB8E93-1079-455D-84DD-F6DE6C427D5B}" destId="{2165F921-D691-45AF-9484-3759F5D6B6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0C7A48-322E-4564-A402-C43EBE1F0148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A4ACDCD8-55C9-4796-9F91-E3A8B2111F10}">
      <dgm:prSet phldrT="[Metin]"/>
      <dgm:spPr/>
      <dgm:t>
        <a:bodyPr/>
        <a:lstStyle/>
        <a:p>
          <a:r>
            <a:rPr lang="tr-TR" dirty="0"/>
            <a:t>Makine dilleri</a:t>
          </a:r>
        </a:p>
      </dgm:t>
    </dgm:pt>
    <dgm:pt modelId="{30328B0F-A532-4B01-88F6-10C2EAD3739B}" type="parTrans" cxnId="{1E7556E3-E15C-4756-8A6F-D4D7F6D8DE0A}">
      <dgm:prSet/>
      <dgm:spPr/>
      <dgm:t>
        <a:bodyPr/>
        <a:lstStyle/>
        <a:p>
          <a:endParaRPr lang="tr-TR"/>
        </a:p>
      </dgm:t>
    </dgm:pt>
    <dgm:pt modelId="{D53956C7-818A-49A9-9A1F-328075A84B70}" type="sibTrans" cxnId="{1E7556E3-E15C-4756-8A6F-D4D7F6D8DE0A}">
      <dgm:prSet/>
      <dgm:spPr/>
      <dgm:t>
        <a:bodyPr/>
        <a:lstStyle/>
        <a:p>
          <a:endParaRPr lang="tr-TR"/>
        </a:p>
      </dgm:t>
    </dgm:pt>
    <dgm:pt modelId="{FD20FD59-1E3D-4FE0-9B7B-F8BD8510A2C3}">
      <dgm:prSet phldrT="[Metin]"/>
      <dgm:spPr/>
      <dgm:t>
        <a:bodyPr/>
        <a:lstStyle/>
        <a:p>
          <a:r>
            <a:rPr lang="tr-TR" dirty="0"/>
            <a:t>Orta seviyeli diller</a:t>
          </a:r>
          <a:br>
            <a:rPr lang="tr-TR" dirty="0"/>
          </a:br>
          <a:r>
            <a:rPr lang="tr-TR" dirty="0"/>
            <a:t>Pascal, Basic, Fortran, …</a:t>
          </a:r>
        </a:p>
      </dgm:t>
    </dgm:pt>
    <dgm:pt modelId="{01979879-C8B2-4212-882D-F84434F37CA6}" type="parTrans" cxnId="{3D487AE1-1AC2-40E1-9441-82C24B0E5099}">
      <dgm:prSet/>
      <dgm:spPr/>
      <dgm:t>
        <a:bodyPr/>
        <a:lstStyle/>
        <a:p>
          <a:endParaRPr lang="tr-TR"/>
        </a:p>
      </dgm:t>
    </dgm:pt>
    <dgm:pt modelId="{72EDEF9B-D47E-4A68-884A-EB4B7535B42E}" type="sibTrans" cxnId="{3D487AE1-1AC2-40E1-9441-82C24B0E5099}">
      <dgm:prSet/>
      <dgm:spPr/>
      <dgm:t>
        <a:bodyPr/>
        <a:lstStyle/>
        <a:p>
          <a:endParaRPr lang="tr-TR"/>
        </a:p>
      </dgm:t>
    </dgm:pt>
    <dgm:pt modelId="{D8A08067-743F-4EAB-AB8E-4CAC0867FFD3}">
      <dgm:prSet phldrT="[Metin]"/>
      <dgm:spPr/>
      <dgm:t>
        <a:bodyPr/>
        <a:lstStyle/>
        <a:p>
          <a:r>
            <a:rPr lang="tr-TR" dirty="0"/>
            <a:t>Düşük seviyeli diller</a:t>
          </a:r>
        </a:p>
        <a:p>
          <a:r>
            <a:rPr lang="tr-TR" dirty="0"/>
            <a:t>Assembly</a:t>
          </a:r>
        </a:p>
      </dgm:t>
    </dgm:pt>
    <dgm:pt modelId="{F7C43AD7-0E5F-41C2-B93B-7D1F18F9206A}" type="parTrans" cxnId="{4614305D-30AA-4095-A8B5-BBF2A5C538BC}">
      <dgm:prSet/>
      <dgm:spPr/>
      <dgm:t>
        <a:bodyPr/>
        <a:lstStyle/>
        <a:p>
          <a:endParaRPr lang="tr-TR"/>
        </a:p>
      </dgm:t>
    </dgm:pt>
    <dgm:pt modelId="{7DFFA1C6-7768-4EFA-9F69-39A1B0F49397}" type="sibTrans" cxnId="{4614305D-30AA-4095-A8B5-BBF2A5C538BC}">
      <dgm:prSet/>
      <dgm:spPr/>
      <dgm:t>
        <a:bodyPr/>
        <a:lstStyle/>
        <a:p>
          <a:endParaRPr lang="tr-TR"/>
        </a:p>
      </dgm:t>
    </dgm:pt>
    <dgm:pt modelId="{50F4BD66-9DF7-4C39-B000-236DCDF8917E}">
      <dgm:prSet phldrT="[Metin]"/>
      <dgm:spPr/>
      <dgm:t>
        <a:bodyPr/>
        <a:lstStyle/>
        <a:p>
          <a:r>
            <a:rPr lang="tr-TR" dirty="0"/>
            <a:t>Yüksek  seviyeli diller</a:t>
          </a:r>
          <a:br>
            <a:rPr lang="tr-TR" dirty="0"/>
          </a:br>
          <a:r>
            <a:rPr lang="tr-TR" dirty="0"/>
            <a:t>C, C++, C#, Java, …</a:t>
          </a:r>
        </a:p>
      </dgm:t>
    </dgm:pt>
    <dgm:pt modelId="{9CBDAE44-B075-436C-93EB-59CF298DFC83}" type="parTrans" cxnId="{786C7ED0-A680-446F-82A7-2AF06E3777EE}">
      <dgm:prSet/>
      <dgm:spPr/>
      <dgm:t>
        <a:bodyPr/>
        <a:lstStyle/>
        <a:p>
          <a:endParaRPr lang="tr-TR"/>
        </a:p>
      </dgm:t>
    </dgm:pt>
    <dgm:pt modelId="{ABBB3BD3-81CE-44DF-B760-07934CAB0294}" type="sibTrans" cxnId="{786C7ED0-A680-446F-82A7-2AF06E3777EE}">
      <dgm:prSet/>
      <dgm:spPr/>
      <dgm:t>
        <a:bodyPr/>
        <a:lstStyle/>
        <a:p>
          <a:endParaRPr lang="tr-TR"/>
        </a:p>
      </dgm:t>
    </dgm:pt>
    <dgm:pt modelId="{88DD11B8-B684-4F2B-ABBC-7B3C76E97252}" type="pres">
      <dgm:prSet presAssocID="{580C7A48-322E-4564-A402-C43EBE1F0148}" presName="Name0" presStyleCnt="0">
        <dgm:presLayoutVars>
          <dgm:dir/>
          <dgm:animLvl val="lvl"/>
          <dgm:resizeHandles val="exact"/>
        </dgm:presLayoutVars>
      </dgm:prSet>
      <dgm:spPr/>
    </dgm:pt>
    <dgm:pt modelId="{A12AA52C-3C6B-45C7-ACEA-BE8CD3285F35}" type="pres">
      <dgm:prSet presAssocID="{A4ACDCD8-55C9-4796-9F91-E3A8B2111F10}" presName="Name8" presStyleCnt="0"/>
      <dgm:spPr/>
    </dgm:pt>
    <dgm:pt modelId="{D37D0184-6571-4B24-ADB2-7E65BA39E5B3}" type="pres">
      <dgm:prSet presAssocID="{A4ACDCD8-55C9-4796-9F91-E3A8B2111F10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ACB3C90-B0C3-4B1D-9CF6-581CFB8793FB}" type="pres">
      <dgm:prSet presAssocID="{A4ACDCD8-55C9-4796-9F91-E3A8B2111F1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EA3A892-5E21-420B-9545-689FF5608549}" type="pres">
      <dgm:prSet presAssocID="{D8A08067-743F-4EAB-AB8E-4CAC0867FFD3}" presName="Name8" presStyleCnt="0"/>
      <dgm:spPr/>
    </dgm:pt>
    <dgm:pt modelId="{B2E8A367-1CF2-49AC-84E6-1AF175B0FA31}" type="pres">
      <dgm:prSet presAssocID="{D8A08067-743F-4EAB-AB8E-4CAC0867FFD3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C9A5037-4DD0-42C8-86D8-2C78B96B443C}" type="pres">
      <dgm:prSet presAssocID="{D8A08067-743F-4EAB-AB8E-4CAC0867FF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41AB497-80F3-4447-9B77-CE8D59CFE5E4}" type="pres">
      <dgm:prSet presAssocID="{FD20FD59-1E3D-4FE0-9B7B-F8BD8510A2C3}" presName="Name8" presStyleCnt="0"/>
      <dgm:spPr/>
    </dgm:pt>
    <dgm:pt modelId="{F0162194-9B92-4D43-85C6-6BE2A4D42009}" type="pres">
      <dgm:prSet presAssocID="{FD20FD59-1E3D-4FE0-9B7B-F8BD8510A2C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D2B2A1B-E60C-4B0D-8592-3F42CBBC2EF4}" type="pres">
      <dgm:prSet presAssocID="{FD20FD59-1E3D-4FE0-9B7B-F8BD8510A2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679982C-9E34-4716-A9AB-839CECE63F1D}" type="pres">
      <dgm:prSet presAssocID="{50F4BD66-9DF7-4C39-B000-236DCDF8917E}" presName="Name8" presStyleCnt="0"/>
      <dgm:spPr/>
    </dgm:pt>
    <dgm:pt modelId="{73BA6338-BF5D-4181-9CBF-AB85594CC1F5}" type="pres">
      <dgm:prSet presAssocID="{50F4BD66-9DF7-4C39-B000-236DCDF8917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7088A9F-1A8A-4CA4-AE20-BFCE3AAB6ADA}" type="pres">
      <dgm:prSet presAssocID="{50F4BD66-9DF7-4C39-B000-236DCDF891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53D9911-FC26-4B79-A5A4-18BCF014A635}" type="presOf" srcId="{580C7A48-322E-4564-A402-C43EBE1F0148}" destId="{88DD11B8-B684-4F2B-ABBC-7B3C76E97252}" srcOrd="0" destOrd="0" presId="urn:microsoft.com/office/officeart/2005/8/layout/pyramid1"/>
    <dgm:cxn modelId="{2EA723FC-B363-4F9B-A62D-8FD5621A1613}" type="presOf" srcId="{A4ACDCD8-55C9-4796-9F91-E3A8B2111F10}" destId="{D37D0184-6571-4B24-ADB2-7E65BA39E5B3}" srcOrd="0" destOrd="0" presId="urn:microsoft.com/office/officeart/2005/8/layout/pyramid1"/>
    <dgm:cxn modelId="{994552B3-3F15-4DFE-9CFA-76FB6B7D8122}" type="presOf" srcId="{50F4BD66-9DF7-4C39-B000-236DCDF8917E}" destId="{73BA6338-BF5D-4181-9CBF-AB85594CC1F5}" srcOrd="0" destOrd="0" presId="urn:microsoft.com/office/officeart/2005/8/layout/pyramid1"/>
    <dgm:cxn modelId="{F3AD7DE5-8D2E-4831-A3F2-F8DB3E873558}" type="presOf" srcId="{A4ACDCD8-55C9-4796-9F91-E3A8B2111F10}" destId="{9ACB3C90-B0C3-4B1D-9CF6-581CFB8793FB}" srcOrd="1" destOrd="0" presId="urn:microsoft.com/office/officeart/2005/8/layout/pyramid1"/>
    <dgm:cxn modelId="{0C3C3194-DDEE-47DB-957A-F58836F1B606}" type="presOf" srcId="{D8A08067-743F-4EAB-AB8E-4CAC0867FFD3}" destId="{2C9A5037-4DD0-42C8-86D8-2C78B96B443C}" srcOrd="1" destOrd="0" presId="urn:microsoft.com/office/officeart/2005/8/layout/pyramid1"/>
    <dgm:cxn modelId="{1E7556E3-E15C-4756-8A6F-D4D7F6D8DE0A}" srcId="{580C7A48-322E-4564-A402-C43EBE1F0148}" destId="{A4ACDCD8-55C9-4796-9F91-E3A8B2111F10}" srcOrd="0" destOrd="0" parTransId="{30328B0F-A532-4B01-88F6-10C2EAD3739B}" sibTransId="{D53956C7-818A-49A9-9A1F-328075A84B70}"/>
    <dgm:cxn modelId="{4C8566B3-5C37-4E10-B3F8-7FFC9F2A111F}" type="presOf" srcId="{50F4BD66-9DF7-4C39-B000-236DCDF8917E}" destId="{A7088A9F-1A8A-4CA4-AE20-BFCE3AAB6ADA}" srcOrd="1" destOrd="0" presId="urn:microsoft.com/office/officeart/2005/8/layout/pyramid1"/>
    <dgm:cxn modelId="{FCFC5E97-AEA5-423C-812F-0C44A85EA8F9}" type="presOf" srcId="{D8A08067-743F-4EAB-AB8E-4CAC0867FFD3}" destId="{B2E8A367-1CF2-49AC-84E6-1AF175B0FA31}" srcOrd="0" destOrd="0" presId="urn:microsoft.com/office/officeart/2005/8/layout/pyramid1"/>
    <dgm:cxn modelId="{786C7ED0-A680-446F-82A7-2AF06E3777EE}" srcId="{580C7A48-322E-4564-A402-C43EBE1F0148}" destId="{50F4BD66-9DF7-4C39-B000-236DCDF8917E}" srcOrd="3" destOrd="0" parTransId="{9CBDAE44-B075-436C-93EB-59CF298DFC83}" sibTransId="{ABBB3BD3-81CE-44DF-B760-07934CAB0294}"/>
    <dgm:cxn modelId="{E23AD2B2-4C52-4946-A04E-89D1E5077740}" type="presOf" srcId="{FD20FD59-1E3D-4FE0-9B7B-F8BD8510A2C3}" destId="{F0162194-9B92-4D43-85C6-6BE2A4D42009}" srcOrd="0" destOrd="0" presId="urn:microsoft.com/office/officeart/2005/8/layout/pyramid1"/>
    <dgm:cxn modelId="{4614305D-30AA-4095-A8B5-BBF2A5C538BC}" srcId="{580C7A48-322E-4564-A402-C43EBE1F0148}" destId="{D8A08067-743F-4EAB-AB8E-4CAC0867FFD3}" srcOrd="1" destOrd="0" parTransId="{F7C43AD7-0E5F-41C2-B93B-7D1F18F9206A}" sibTransId="{7DFFA1C6-7768-4EFA-9F69-39A1B0F49397}"/>
    <dgm:cxn modelId="{2C6A79A4-722E-4CC7-A640-3DA0F107EA11}" type="presOf" srcId="{FD20FD59-1E3D-4FE0-9B7B-F8BD8510A2C3}" destId="{8D2B2A1B-E60C-4B0D-8592-3F42CBBC2EF4}" srcOrd="1" destOrd="0" presId="urn:microsoft.com/office/officeart/2005/8/layout/pyramid1"/>
    <dgm:cxn modelId="{3D487AE1-1AC2-40E1-9441-82C24B0E5099}" srcId="{580C7A48-322E-4564-A402-C43EBE1F0148}" destId="{FD20FD59-1E3D-4FE0-9B7B-F8BD8510A2C3}" srcOrd="2" destOrd="0" parTransId="{01979879-C8B2-4212-882D-F84434F37CA6}" sibTransId="{72EDEF9B-D47E-4A68-884A-EB4B7535B42E}"/>
    <dgm:cxn modelId="{6E58DF02-1793-48DB-8DA4-E5EB49465D7D}" type="presParOf" srcId="{88DD11B8-B684-4F2B-ABBC-7B3C76E97252}" destId="{A12AA52C-3C6B-45C7-ACEA-BE8CD3285F35}" srcOrd="0" destOrd="0" presId="urn:microsoft.com/office/officeart/2005/8/layout/pyramid1"/>
    <dgm:cxn modelId="{ACB12B05-5F51-46AF-9563-10387CD9BD04}" type="presParOf" srcId="{A12AA52C-3C6B-45C7-ACEA-BE8CD3285F35}" destId="{D37D0184-6571-4B24-ADB2-7E65BA39E5B3}" srcOrd="0" destOrd="0" presId="urn:microsoft.com/office/officeart/2005/8/layout/pyramid1"/>
    <dgm:cxn modelId="{C0F1A636-EA58-4266-A679-32CEA9C70492}" type="presParOf" srcId="{A12AA52C-3C6B-45C7-ACEA-BE8CD3285F35}" destId="{9ACB3C90-B0C3-4B1D-9CF6-581CFB8793FB}" srcOrd="1" destOrd="0" presId="urn:microsoft.com/office/officeart/2005/8/layout/pyramid1"/>
    <dgm:cxn modelId="{C6564F11-45EB-4F71-B1BC-35BC65496CCC}" type="presParOf" srcId="{88DD11B8-B684-4F2B-ABBC-7B3C76E97252}" destId="{8EA3A892-5E21-420B-9545-689FF5608549}" srcOrd="1" destOrd="0" presId="urn:microsoft.com/office/officeart/2005/8/layout/pyramid1"/>
    <dgm:cxn modelId="{608C6271-7C89-43AE-BEEC-E7C6FF06EF3A}" type="presParOf" srcId="{8EA3A892-5E21-420B-9545-689FF5608549}" destId="{B2E8A367-1CF2-49AC-84E6-1AF175B0FA31}" srcOrd="0" destOrd="0" presId="urn:microsoft.com/office/officeart/2005/8/layout/pyramid1"/>
    <dgm:cxn modelId="{CD79A06E-5F1A-4ADB-A4B6-8057C2D352E5}" type="presParOf" srcId="{8EA3A892-5E21-420B-9545-689FF5608549}" destId="{2C9A5037-4DD0-42C8-86D8-2C78B96B443C}" srcOrd="1" destOrd="0" presId="urn:microsoft.com/office/officeart/2005/8/layout/pyramid1"/>
    <dgm:cxn modelId="{250F9EB7-D52A-46B3-8E36-A7C770CBE8CB}" type="presParOf" srcId="{88DD11B8-B684-4F2B-ABBC-7B3C76E97252}" destId="{941AB497-80F3-4447-9B77-CE8D59CFE5E4}" srcOrd="2" destOrd="0" presId="urn:microsoft.com/office/officeart/2005/8/layout/pyramid1"/>
    <dgm:cxn modelId="{BA555659-1CF2-45B6-8C5F-C09A9047E05D}" type="presParOf" srcId="{941AB497-80F3-4447-9B77-CE8D59CFE5E4}" destId="{F0162194-9B92-4D43-85C6-6BE2A4D42009}" srcOrd="0" destOrd="0" presId="urn:microsoft.com/office/officeart/2005/8/layout/pyramid1"/>
    <dgm:cxn modelId="{D49CE4F4-C231-4545-98E1-5FA90BCFFD8B}" type="presParOf" srcId="{941AB497-80F3-4447-9B77-CE8D59CFE5E4}" destId="{8D2B2A1B-E60C-4B0D-8592-3F42CBBC2EF4}" srcOrd="1" destOrd="0" presId="urn:microsoft.com/office/officeart/2005/8/layout/pyramid1"/>
    <dgm:cxn modelId="{B8A11DAA-34DE-4582-8040-81E98FBC50CF}" type="presParOf" srcId="{88DD11B8-B684-4F2B-ABBC-7B3C76E97252}" destId="{B679982C-9E34-4716-A9AB-839CECE63F1D}" srcOrd="3" destOrd="0" presId="urn:microsoft.com/office/officeart/2005/8/layout/pyramid1"/>
    <dgm:cxn modelId="{6DAFB7B2-94B5-427A-A244-8708D94BAF50}" type="presParOf" srcId="{B679982C-9E34-4716-A9AB-839CECE63F1D}" destId="{73BA6338-BF5D-4181-9CBF-AB85594CC1F5}" srcOrd="0" destOrd="0" presId="urn:microsoft.com/office/officeart/2005/8/layout/pyramid1"/>
    <dgm:cxn modelId="{96809D51-63FF-4008-A9E9-1D99EF6BC1C1}" type="presParOf" srcId="{B679982C-9E34-4716-A9AB-839CECE63F1D}" destId="{A7088A9F-1A8A-4CA4-AE20-BFCE3AAB6AD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15D53-9E43-4271-9E62-ADE6A7CBD0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555BA2-B8D8-49F5-A6E2-4F3B186988AC}">
      <dgm:prSet phldrT="[Metin]"/>
      <dgm:spPr/>
      <dgm:t>
        <a:bodyPr/>
        <a:lstStyle/>
        <a:p>
          <a:r>
            <a:rPr lang="tr-TR" dirty="0"/>
            <a:t>Problemin Analiz Edilmesi</a:t>
          </a:r>
        </a:p>
      </dgm:t>
    </dgm:pt>
    <dgm:pt modelId="{FC3ECA1A-077F-4F8F-A796-3F5ABD3AA7E4}" type="parTrans" cxnId="{DEC58F56-E0AC-49C1-BC37-A82B6BBCC555}">
      <dgm:prSet/>
      <dgm:spPr/>
      <dgm:t>
        <a:bodyPr/>
        <a:lstStyle/>
        <a:p>
          <a:endParaRPr lang="tr-TR"/>
        </a:p>
      </dgm:t>
    </dgm:pt>
    <dgm:pt modelId="{7185C809-42EC-401D-A23D-C8AD9813AFDE}" type="sibTrans" cxnId="{DEC58F56-E0AC-49C1-BC37-A82B6BBCC555}">
      <dgm:prSet/>
      <dgm:spPr/>
      <dgm:t>
        <a:bodyPr/>
        <a:lstStyle/>
        <a:p>
          <a:endParaRPr lang="tr-TR"/>
        </a:p>
      </dgm:t>
    </dgm:pt>
    <dgm:pt modelId="{07855399-BB85-4763-8E48-30BF0153807F}">
      <dgm:prSet phldrT="[Metin]"/>
      <dgm:spPr/>
      <dgm:t>
        <a:bodyPr/>
        <a:lstStyle/>
        <a:p>
          <a:r>
            <a:rPr lang="tr-TR" dirty="0"/>
            <a:t>En uygun Çözüm Yolunun Belirlenmesi</a:t>
          </a:r>
        </a:p>
      </dgm:t>
    </dgm:pt>
    <dgm:pt modelId="{4C41DA62-EB28-48CF-8762-5F09C86A5D9D}" type="parTrans" cxnId="{508DDE51-40D3-4700-9A83-9E9E0231DD92}">
      <dgm:prSet/>
      <dgm:spPr/>
      <dgm:t>
        <a:bodyPr/>
        <a:lstStyle/>
        <a:p>
          <a:endParaRPr lang="tr-TR"/>
        </a:p>
      </dgm:t>
    </dgm:pt>
    <dgm:pt modelId="{2323D13F-D84E-4972-8A3E-0FFF080B5E6B}" type="sibTrans" cxnId="{508DDE51-40D3-4700-9A83-9E9E0231DD92}">
      <dgm:prSet/>
      <dgm:spPr/>
      <dgm:t>
        <a:bodyPr/>
        <a:lstStyle/>
        <a:p>
          <a:endParaRPr lang="tr-TR"/>
        </a:p>
      </dgm:t>
    </dgm:pt>
    <dgm:pt modelId="{1A0F0AB1-3B8D-4777-8119-056DEA702536}">
      <dgm:prSet phldrT="[Metin]"/>
      <dgm:spPr/>
      <dgm:t>
        <a:bodyPr/>
        <a:lstStyle/>
        <a:p>
          <a:r>
            <a:rPr lang="tr-TR" dirty="0"/>
            <a:t>Algoritma/Akış Diyagramının Bir Programlama Diliyle Kodlanması</a:t>
          </a:r>
        </a:p>
      </dgm:t>
    </dgm:pt>
    <dgm:pt modelId="{A4458893-B551-4070-97F1-B1C6620946D8}" type="parTrans" cxnId="{A31C0C6C-0330-431B-AA27-BBC906659189}">
      <dgm:prSet/>
      <dgm:spPr/>
      <dgm:t>
        <a:bodyPr/>
        <a:lstStyle/>
        <a:p>
          <a:endParaRPr lang="tr-TR"/>
        </a:p>
      </dgm:t>
    </dgm:pt>
    <dgm:pt modelId="{A4BC1D76-6008-408D-BCC6-695632F734C9}" type="sibTrans" cxnId="{A31C0C6C-0330-431B-AA27-BBC906659189}">
      <dgm:prSet/>
      <dgm:spPr/>
      <dgm:t>
        <a:bodyPr/>
        <a:lstStyle/>
        <a:p>
          <a:endParaRPr lang="tr-TR"/>
        </a:p>
      </dgm:t>
    </dgm:pt>
    <dgm:pt modelId="{58B5F106-3BA1-4BEE-BDAE-4546CA10A4CD}">
      <dgm:prSet phldrT="[Metin]"/>
      <dgm:spPr/>
      <dgm:t>
        <a:bodyPr/>
        <a:lstStyle/>
        <a:p>
          <a:r>
            <a:rPr lang="tr-TR" dirty="0"/>
            <a:t>Algoritma veya Akış Diyagramının Hazırlanması</a:t>
          </a:r>
        </a:p>
      </dgm:t>
    </dgm:pt>
    <dgm:pt modelId="{6B03EB49-3738-4860-B995-62631F3651C6}" type="parTrans" cxnId="{AFCEB74B-4826-4930-B032-694853483FBE}">
      <dgm:prSet/>
      <dgm:spPr/>
      <dgm:t>
        <a:bodyPr/>
        <a:lstStyle/>
        <a:p>
          <a:endParaRPr lang="tr-TR"/>
        </a:p>
      </dgm:t>
    </dgm:pt>
    <dgm:pt modelId="{25AC1476-BDB1-4EE2-B666-4CFF0C71B55C}" type="sibTrans" cxnId="{AFCEB74B-4826-4930-B032-694853483FBE}">
      <dgm:prSet/>
      <dgm:spPr/>
      <dgm:t>
        <a:bodyPr/>
        <a:lstStyle/>
        <a:p>
          <a:endParaRPr lang="tr-TR"/>
        </a:p>
      </dgm:t>
    </dgm:pt>
    <dgm:pt modelId="{D6D9002B-044D-440B-9A38-30FB77C58B86}">
      <dgm:prSet phldrT="[Metin]"/>
      <dgm:spPr/>
      <dgm:t>
        <a:bodyPr/>
        <a:lstStyle/>
        <a:p>
          <a:r>
            <a:rPr lang="tr-TR" dirty="0"/>
            <a:t>Hatanın düzeltilip Programın Test Edilmesi</a:t>
          </a:r>
        </a:p>
      </dgm:t>
    </dgm:pt>
    <dgm:pt modelId="{E1E756A2-36E6-4A1C-9C7B-D809DFE1A9AC}" type="parTrans" cxnId="{15356DC3-2EE2-4A31-9FB0-324A243209B4}">
      <dgm:prSet/>
      <dgm:spPr/>
      <dgm:t>
        <a:bodyPr/>
        <a:lstStyle/>
        <a:p>
          <a:endParaRPr lang="tr-TR"/>
        </a:p>
      </dgm:t>
    </dgm:pt>
    <dgm:pt modelId="{1B2B6020-53DB-4176-8A0C-2254314060CD}" type="sibTrans" cxnId="{15356DC3-2EE2-4A31-9FB0-324A243209B4}">
      <dgm:prSet/>
      <dgm:spPr/>
      <dgm:t>
        <a:bodyPr/>
        <a:lstStyle/>
        <a:p>
          <a:endParaRPr lang="tr-TR"/>
        </a:p>
      </dgm:t>
    </dgm:pt>
    <dgm:pt modelId="{3F958F69-E5FC-4B37-BCE8-1DA718D557DC}" type="pres">
      <dgm:prSet presAssocID="{55415D53-9E43-4271-9E62-ADE6A7CBD037}" presName="Name0" presStyleCnt="0">
        <dgm:presLayoutVars>
          <dgm:dir/>
          <dgm:resizeHandles val="exact"/>
        </dgm:presLayoutVars>
      </dgm:prSet>
      <dgm:spPr/>
    </dgm:pt>
    <dgm:pt modelId="{7EDDF048-1537-49AD-B3D0-62A3531B7D79}" type="pres">
      <dgm:prSet presAssocID="{16555BA2-B8D8-49F5-A6E2-4F3B186988A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76B4992-DB97-48D1-B196-DF800088B0E5}" type="pres">
      <dgm:prSet presAssocID="{7185C809-42EC-401D-A23D-C8AD9813AFDE}" presName="sibTrans" presStyleLbl="sibTrans2D1" presStyleIdx="0" presStyleCnt="4"/>
      <dgm:spPr/>
      <dgm:t>
        <a:bodyPr/>
        <a:lstStyle/>
        <a:p>
          <a:endParaRPr lang="tr-TR"/>
        </a:p>
      </dgm:t>
    </dgm:pt>
    <dgm:pt modelId="{404EABF8-6D24-452C-BDBE-C50DBE8B8D26}" type="pres">
      <dgm:prSet presAssocID="{7185C809-42EC-401D-A23D-C8AD9813AFDE}" presName="connectorText" presStyleLbl="sibTrans2D1" presStyleIdx="0" presStyleCnt="4"/>
      <dgm:spPr/>
      <dgm:t>
        <a:bodyPr/>
        <a:lstStyle/>
        <a:p>
          <a:endParaRPr lang="tr-TR"/>
        </a:p>
      </dgm:t>
    </dgm:pt>
    <dgm:pt modelId="{A61E82C2-C03F-49C3-9DEF-9592B8306536}" type="pres">
      <dgm:prSet presAssocID="{07855399-BB85-4763-8E48-30BF015380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249D317-DB97-421F-8338-4710EA8E4FA6}" type="pres">
      <dgm:prSet presAssocID="{2323D13F-D84E-4972-8A3E-0FFF080B5E6B}" presName="sibTrans" presStyleLbl="sibTrans2D1" presStyleIdx="1" presStyleCnt="4"/>
      <dgm:spPr/>
      <dgm:t>
        <a:bodyPr/>
        <a:lstStyle/>
        <a:p>
          <a:endParaRPr lang="tr-TR"/>
        </a:p>
      </dgm:t>
    </dgm:pt>
    <dgm:pt modelId="{0C5D8A64-1DE1-4023-A0A1-A425C50CCD82}" type="pres">
      <dgm:prSet presAssocID="{2323D13F-D84E-4972-8A3E-0FFF080B5E6B}" presName="connectorText" presStyleLbl="sibTrans2D1" presStyleIdx="1" presStyleCnt="4"/>
      <dgm:spPr/>
      <dgm:t>
        <a:bodyPr/>
        <a:lstStyle/>
        <a:p>
          <a:endParaRPr lang="tr-TR"/>
        </a:p>
      </dgm:t>
    </dgm:pt>
    <dgm:pt modelId="{E62A3FC5-94EB-4A30-9F68-C8CDBD312338}" type="pres">
      <dgm:prSet presAssocID="{58B5F106-3BA1-4BEE-BDAE-4546CA10A4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DD40412-B4A5-4E71-A9F3-18AE8002E90D}" type="pres">
      <dgm:prSet presAssocID="{25AC1476-BDB1-4EE2-B666-4CFF0C71B55C}" presName="sibTrans" presStyleLbl="sibTrans2D1" presStyleIdx="2" presStyleCnt="4"/>
      <dgm:spPr/>
      <dgm:t>
        <a:bodyPr/>
        <a:lstStyle/>
        <a:p>
          <a:endParaRPr lang="tr-TR"/>
        </a:p>
      </dgm:t>
    </dgm:pt>
    <dgm:pt modelId="{B0380A24-37DB-4DAC-8EAE-B9B30F3FC17A}" type="pres">
      <dgm:prSet presAssocID="{25AC1476-BDB1-4EE2-B666-4CFF0C71B55C}" presName="connectorText" presStyleLbl="sibTrans2D1" presStyleIdx="2" presStyleCnt="4"/>
      <dgm:spPr/>
      <dgm:t>
        <a:bodyPr/>
        <a:lstStyle/>
        <a:p>
          <a:endParaRPr lang="tr-TR"/>
        </a:p>
      </dgm:t>
    </dgm:pt>
    <dgm:pt modelId="{51E2D273-ACCF-42F5-8ECB-431F5FB8A714}" type="pres">
      <dgm:prSet presAssocID="{1A0F0AB1-3B8D-4777-8119-056DEA7025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76A3256-4132-431B-9EAE-3F11A3D52E1B}" type="pres">
      <dgm:prSet presAssocID="{A4BC1D76-6008-408D-BCC6-695632F734C9}" presName="sibTrans" presStyleLbl="sibTrans2D1" presStyleIdx="3" presStyleCnt="4"/>
      <dgm:spPr/>
      <dgm:t>
        <a:bodyPr/>
        <a:lstStyle/>
        <a:p>
          <a:endParaRPr lang="tr-TR"/>
        </a:p>
      </dgm:t>
    </dgm:pt>
    <dgm:pt modelId="{6E72D75D-97D1-402F-A4C0-82625FC64A7E}" type="pres">
      <dgm:prSet presAssocID="{A4BC1D76-6008-408D-BCC6-695632F734C9}" presName="connectorText" presStyleLbl="sibTrans2D1" presStyleIdx="3" presStyleCnt="4"/>
      <dgm:spPr/>
      <dgm:t>
        <a:bodyPr/>
        <a:lstStyle/>
        <a:p>
          <a:endParaRPr lang="tr-TR"/>
        </a:p>
      </dgm:t>
    </dgm:pt>
    <dgm:pt modelId="{4407DCF7-5705-4BEB-9B28-7AD07B73FB2B}" type="pres">
      <dgm:prSet presAssocID="{D6D9002B-044D-440B-9A38-30FB77C58B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E80006E-8A6E-4038-B695-61AD7FD65B5F}" type="presOf" srcId="{A4BC1D76-6008-408D-BCC6-695632F734C9}" destId="{376A3256-4132-431B-9EAE-3F11A3D52E1B}" srcOrd="0" destOrd="0" presId="urn:microsoft.com/office/officeart/2005/8/layout/process1"/>
    <dgm:cxn modelId="{A31C0C6C-0330-431B-AA27-BBC906659189}" srcId="{55415D53-9E43-4271-9E62-ADE6A7CBD037}" destId="{1A0F0AB1-3B8D-4777-8119-056DEA702536}" srcOrd="3" destOrd="0" parTransId="{A4458893-B551-4070-97F1-B1C6620946D8}" sibTransId="{A4BC1D76-6008-408D-BCC6-695632F734C9}"/>
    <dgm:cxn modelId="{DEC58F56-E0AC-49C1-BC37-A82B6BBCC555}" srcId="{55415D53-9E43-4271-9E62-ADE6A7CBD037}" destId="{16555BA2-B8D8-49F5-A6E2-4F3B186988AC}" srcOrd="0" destOrd="0" parTransId="{FC3ECA1A-077F-4F8F-A796-3F5ABD3AA7E4}" sibTransId="{7185C809-42EC-401D-A23D-C8AD9813AFDE}"/>
    <dgm:cxn modelId="{B48DA08A-9853-4AB8-A186-0CB1F0367114}" type="presOf" srcId="{07855399-BB85-4763-8E48-30BF0153807F}" destId="{A61E82C2-C03F-49C3-9DEF-9592B8306536}" srcOrd="0" destOrd="0" presId="urn:microsoft.com/office/officeart/2005/8/layout/process1"/>
    <dgm:cxn modelId="{D10F6D81-4902-4935-B482-0464BEC6103C}" type="presOf" srcId="{25AC1476-BDB1-4EE2-B666-4CFF0C71B55C}" destId="{B0380A24-37DB-4DAC-8EAE-B9B30F3FC17A}" srcOrd="1" destOrd="0" presId="urn:microsoft.com/office/officeart/2005/8/layout/process1"/>
    <dgm:cxn modelId="{4BF6EC41-17D1-41FE-9084-4DCE8DF0FFDC}" type="presOf" srcId="{D6D9002B-044D-440B-9A38-30FB77C58B86}" destId="{4407DCF7-5705-4BEB-9B28-7AD07B73FB2B}" srcOrd="0" destOrd="0" presId="urn:microsoft.com/office/officeart/2005/8/layout/process1"/>
    <dgm:cxn modelId="{15356DC3-2EE2-4A31-9FB0-324A243209B4}" srcId="{55415D53-9E43-4271-9E62-ADE6A7CBD037}" destId="{D6D9002B-044D-440B-9A38-30FB77C58B86}" srcOrd="4" destOrd="0" parTransId="{E1E756A2-36E6-4A1C-9C7B-D809DFE1A9AC}" sibTransId="{1B2B6020-53DB-4176-8A0C-2254314060CD}"/>
    <dgm:cxn modelId="{D68E12D8-D4C6-45BB-9402-DF4090DFAD5A}" type="presOf" srcId="{1A0F0AB1-3B8D-4777-8119-056DEA702536}" destId="{51E2D273-ACCF-42F5-8ECB-431F5FB8A714}" srcOrd="0" destOrd="0" presId="urn:microsoft.com/office/officeart/2005/8/layout/process1"/>
    <dgm:cxn modelId="{A3DDDE1E-3805-43C5-8AAC-983670481EF3}" type="presOf" srcId="{7185C809-42EC-401D-A23D-C8AD9813AFDE}" destId="{A76B4992-DB97-48D1-B196-DF800088B0E5}" srcOrd="0" destOrd="0" presId="urn:microsoft.com/office/officeart/2005/8/layout/process1"/>
    <dgm:cxn modelId="{9F4ED321-A72B-4610-98E1-BB60CEA7B6D5}" type="presOf" srcId="{25AC1476-BDB1-4EE2-B666-4CFF0C71B55C}" destId="{4DD40412-B4A5-4E71-A9F3-18AE8002E90D}" srcOrd="0" destOrd="0" presId="urn:microsoft.com/office/officeart/2005/8/layout/process1"/>
    <dgm:cxn modelId="{1525677C-9DC4-410D-8860-2FC5C381E213}" type="presOf" srcId="{55415D53-9E43-4271-9E62-ADE6A7CBD037}" destId="{3F958F69-E5FC-4B37-BCE8-1DA718D557DC}" srcOrd="0" destOrd="0" presId="urn:microsoft.com/office/officeart/2005/8/layout/process1"/>
    <dgm:cxn modelId="{33457C40-8D8E-42F9-A3E9-8BDA8E971C05}" type="presOf" srcId="{58B5F106-3BA1-4BEE-BDAE-4546CA10A4CD}" destId="{E62A3FC5-94EB-4A30-9F68-C8CDBD312338}" srcOrd="0" destOrd="0" presId="urn:microsoft.com/office/officeart/2005/8/layout/process1"/>
    <dgm:cxn modelId="{A7417052-8292-4471-96D2-5FBB1C6C42A8}" type="presOf" srcId="{16555BA2-B8D8-49F5-A6E2-4F3B186988AC}" destId="{7EDDF048-1537-49AD-B3D0-62A3531B7D79}" srcOrd="0" destOrd="0" presId="urn:microsoft.com/office/officeart/2005/8/layout/process1"/>
    <dgm:cxn modelId="{FD0C27EA-3AF5-490C-A0AC-221B4C3A96A3}" type="presOf" srcId="{2323D13F-D84E-4972-8A3E-0FFF080B5E6B}" destId="{0C5D8A64-1DE1-4023-A0A1-A425C50CCD82}" srcOrd="1" destOrd="0" presId="urn:microsoft.com/office/officeart/2005/8/layout/process1"/>
    <dgm:cxn modelId="{7033ED79-DC51-482E-9847-D1D7D83E42F7}" type="presOf" srcId="{2323D13F-D84E-4972-8A3E-0FFF080B5E6B}" destId="{3249D317-DB97-421F-8338-4710EA8E4FA6}" srcOrd="0" destOrd="0" presId="urn:microsoft.com/office/officeart/2005/8/layout/process1"/>
    <dgm:cxn modelId="{6D49A3F9-AA10-42BD-9853-88193A989058}" type="presOf" srcId="{A4BC1D76-6008-408D-BCC6-695632F734C9}" destId="{6E72D75D-97D1-402F-A4C0-82625FC64A7E}" srcOrd="1" destOrd="0" presId="urn:microsoft.com/office/officeart/2005/8/layout/process1"/>
    <dgm:cxn modelId="{508DDE51-40D3-4700-9A83-9E9E0231DD92}" srcId="{55415D53-9E43-4271-9E62-ADE6A7CBD037}" destId="{07855399-BB85-4763-8E48-30BF0153807F}" srcOrd="1" destOrd="0" parTransId="{4C41DA62-EB28-48CF-8762-5F09C86A5D9D}" sibTransId="{2323D13F-D84E-4972-8A3E-0FFF080B5E6B}"/>
    <dgm:cxn modelId="{AFCEB74B-4826-4930-B032-694853483FBE}" srcId="{55415D53-9E43-4271-9E62-ADE6A7CBD037}" destId="{58B5F106-3BA1-4BEE-BDAE-4546CA10A4CD}" srcOrd="2" destOrd="0" parTransId="{6B03EB49-3738-4860-B995-62631F3651C6}" sibTransId="{25AC1476-BDB1-4EE2-B666-4CFF0C71B55C}"/>
    <dgm:cxn modelId="{064CA092-E4EE-40FD-8F97-FF21DF368D4C}" type="presOf" srcId="{7185C809-42EC-401D-A23D-C8AD9813AFDE}" destId="{404EABF8-6D24-452C-BDBE-C50DBE8B8D26}" srcOrd="1" destOrd="0" presId="urn:microsoft.com/office/officeart/2005/8/layout/process1"/>
    <dgm:cxn modelId="{D84CA40F-E167-4324-98D5-37046514A89D}" type="presParOf" srcId="{3F958F69-E5FC-4B37-BCE8-1DA718D557DC}" destId="{7EDDF048-1537-49AD-B3D0-62A3531B7D79}" srcOrd="0" destOrd="0" presId="urn:microsoft.com/office/officeart/2005/8/layout/process1"/>
    <dgm:cxn modelId="{AB87B64E-B9E4-487A-A513-8625FB3AD448}" type="presParOf" srcId="{3F958F69-E5FC-4B37-BCE8-1DA718D557DC}" destId="{A76B4992-DB97-48D1-B196-DF800088B0E5}" srcOrd="1" destOrd="0" presId="urn:microsoft.com/office/officeart/2005/8/layout/process1"/>
    <dgm:cxn modelId="{F3DBE64B-EC00-41E4-A214-359B83D02497}" type="presParOf" srcId="{A76B4992-DB97-48D1-B196-DF800088B0E5}" destId="{404EABF8-6D24-452C-BDBE-C50DBE8B8D26}" srcOrd="0" destOrd="0" presId="urn:microsoft.com/office/officeart/2005/8/layout/process1"/>
    <dgm:cxn modelId="{173242C2-D4D8-4BC7-B629-8936283F3DB1}" type="presParOf" srcId="{3F958F69-E5FC-4B37-BCE8-1DA718D557DC}" destId="{A61E82C2-C03F-49C3-9DEF-9592B8306536}" srcOrd="2" destOrd="0" presId="urn:microsoft.com/office/officeart/2005/8/layout/process1"/>
    <dgm:cxn modelId="{DAC0E591-1F10-4E21-AC9F-970F05B09378}" type="presParOf" srcId="{3F958F69-E5FC-4B37-BCE8-1DA718D557DC}" destId="{3249D317-DB97-421F-8338-4710EA8E4FA6}" srcOrd="3" destOrd="0" presId="urn:microsoft.com/office/officeart/2005/8/layout/process1"/>
    <dgm:cxn modelId="{23748AF2-75D6-407E-B3C5-807486523AE1}" type="presParOf" srcId="{3249D317-DB97-421F-8338-4710EA8E4FA6}" destId="{0C5D8A64-1DE1-4023-A0A1-A425C50CCD82}" srcOrd="0" destOrd="0" presId="urn:microsoft.com/office/officeart/2005/8/layout/process1"/>
    <dgm:cxn modelId="{28168B26-9C4D-4D68-8ED2-D77EF21B92B0}" type="presParOf" srcId="{3F958F69-E5FC-4B37-BCE8-1DA718D557DC}" destId="{E62A3FC5-94EB-4A30-9F68-C8CDBD312338}" srcOrd="4" destOrd="0" presId="urn:microsoft.com/office/officeart/2005/8/layout/process1"/>
    <dgm:cxn modelId="{8E9AB6C3-CAA6-4B14-B02D-B741656577EF}" type="presParOf" srcId="{3F958F69-E5FC-4B37-BCE8-1DA718D557DC}" destId="{4DD40412-B4A5-4E71-A9F3-18AE8002E90D}" srcOrd="5" destOrd="0" presId="urn:microsoft.com/office/officeart/2005/8/layout/process1"/>
    <dgm:cxn modelId="{B9605425-7E38-4FE5-8C22-11E19C013E77}" type="presParOf" srcId="{4DD40412-B4A5-4E71-A9F3-18AE8002E90D}" destId="{B0380A24-37DB-4DAC-8EAE-B9B30F3FC17A}" srcOrd="0" destOrd="0" presId="urn:microsoft.com/office/officeart/2005/8/layout/process1"/>
    <dgm:cxn modelId="{7620668D-F7DF-4797-BD22-B45CA38FACCD}" type="presParOf" srcId="{3F958F69-E5FC-4B37-BCE8-1DA718D557DC}" destId="{51E2D273-ACCF-42F5-8ECB-431F5FB8A714}" srcOrd="6" destOrd="0" presId="urn:microsoft.com/office/officeart/2005/8/layout/process1"/>
    <dgm:cxn modelId="{C389BB69-3040-4E90-9F5B-504F7105B57A}" type="presParOf" srcId="{3F958F69-E5FC-4B37-BCE8-1DA718D557DC}" destId="{376A3256-4132-431B-9EAE-3F11A3D52E1B}" srcOrd="7" destOrd="0" presId="urn:microsoft.com/office/officeart/2005/8/layout/process1"/>
    <dgm:cxn modelId="{3D774EE0-EB40-4D4E-B050-22C38DECB4C8}" type="presParOf" srcId="{376A3256-4132-431B-9EAE-3F11A3D52E1B}" destId="{6E72D75D-97D1-402F-A4C0-82625FC64A7E}" srcOrd="0" destOrd="0" presId="urn:microsoft.com/office/officeart/2005/8/layout/process1"/>
    <dgm:cxn modelId="{E936228C-AEE6-47AF-A33C-C0969CD76C3B}" type="presParOf" srcId="{3F958F69-E5FC-4B37-BCE8-1DA718D557DC}" destId="{4407DCF7-5705-4BEB-9B28-7AD07B73FB2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F78EE-4F3C-437D-9F4C-3BEF88244BC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8AC92D1-277B-4074-B4CD-E23BFC71B5A7}">
      <dgm:prSet phldrT="[Metin]"/>
      <dgm:spPr/>
      <dgm:t>
        <a:bodyPr/>
        <a:lstStyle/>
        <a:p>
          <a:r>
            <a:rPr lang="tr-TR" dirty="0"/>
            <a:t>Veri</a:t>
          </a:r>
        </a:p>
      </dgm:t>
    </dgm:pt>
    <dgm:pt modelId="{0A0C2FBD-3846-4F83-B11C-2CC46E2222A6}" type="parTrans" cxnId="{C8599557-7D91-45DB-89E5-E3A216D474A5}">
      <dgm:prSet/>
      <dgm:spPr/>
      <dgm:t>
        <a:bodyPr/>
        <a:lstStyle/>
        <a:p>
          <a:endParaRPr lang="tr-TR"/>
        </a:p>
      </dgm:t>
    </dgm:pt>
    <dgm:pt modelId="{B27CF583-3723-4150-90AA-F31E072AAC7D}" type="sibTrans" cxnId="{C8599557-7D91-45DB-89E5-E3A216D474A5}">
      <dgm:prSet/>
      <dgm:spPr/>
      <dgm:t>
        <a:bodyPr/>
        <a:lstStyle/>
        <a:p>
          <a:endParaRPr lang="tr-TR"/>
        </a:p>
      </dgm:t>
    </dgm:pt>
    <dgm:pt modelId="{92EAD09C-2D93-4C81-858D-81CA298CEC84}">
      <dgm:prSet phldrT="[Metin]"/>
      <dgm:spPr/>
      <dgm:t>
        <a:bodyPr/>
        <a:lstStyle/>
        <a:p>
          <a:r>
            <a:rPr lang="tr-TR" dirty="0"/>
            <a:t>Sayısal</a:t>
          </a:r>
        </a:p>
      </dgm:t>
    </dgm:pt>
    <dgm:pt modelId="{582C2655-6C2D-4D17-8AEF-14E68820DBF3}" type="parTrans" cxnId="{E781B357-5E77-4C52-8FF2-0391688AFE84}">
      <dgm:prSet/>
      <dgm:spPr/>
      <dgm:t>
        <a:bodyPr/>
        <a:lstStyle/>
        <a:p>
          <a:endParaRPr lang="tr-TR"/>
        </a:p>
      </dgm:t>
    </dgm:pt>
    <dgm:pt modelId="{72D6384A-8A3C-4DFB-8383-512E7275A988}" type="sibTrans" cxnId="{E781B357-5E77-4C52-8FF2-0391688AFE84}">
      <dgm:prSet/>
      <dgm:spPr/>
      <dgm:t>
        <a:bodyPr/>
        <a:lstStyle/>
        <a:p>
          <a:endParaRPr lang="tr-TR"/>
        </a:p>
      </dgm:t>
    </dgm:pt>
    <dgm:pt modelId="{714AEB0B-D79C-457C-9CCE-5D5D8CDB0CCE}">
      <dgm:prSet phldrT="[Metin]"/>
      <dgm:spPr/>
      <dgm:t>
        <a:bodyPr/>
        <a:lstStyle/>
        <a:p>
          <a:r>
            <a:rPr lang="tr-TR" dirty="0"/>
            <a:t>Alfa sayısal</a:t>
          </a:r>
        </a:p>
      </dgm:t>
    </dgm:pt>
    <dgm:pt modelId="{A222A4F0-A081-4377-9537-886D4339F982}" type="parTrans" cxnId="{E7E6D81E-BB8F-4023-BCC2-C33300C7AC0B}">
      <dgm:prSet/>
      <dgm:spPr/>
      <dgm:t>
        <a:bodyPr/>
        <a:lstStyle/>
        <a:p>
          <a:endParaRPr lang="tr-TR"/>
        </a:p>
      </dgm:t>
    </dgm:pt>
    <dgm:pt modelId="{7CD43E8A-BE25-4C00-B779-B03CCFB3A9BD}" type="sibTrans" cxnId="{E7E6D81E-BB8F-4023-BCC2-C33300C7AC0B}">
      <dgm:prSet/>
      <dgm:spPr/>
      <dgm:t>
        <a:bodyPr/>
        <a:lstStyle/>
        <a:p>
          <a:endParaRPr lang="tr-TR"/>
        </a:p>
      </dgm:t>
    </dgm:pt>
    <dgm:pt modelId="{BA57F981-9400-40B1-AFBE-EFDE8335CCE6}">
      <dgm:prSet phldrT="[Metin]"/>
      <dgm:spPr/>
      <dgm:t>
        <a:bodyPr/>
        <a:lstStyle/>
        <a:p>
          <a:r>
            <a:rPr lang="tr-TR" dirty="0"/>
            <a:t>Tamsayı</a:t>
          </a:r>
        </a:p>
      </dgm:t>
    </dgm:pt>
    <dgm:pt modelId="{E22E0AB6-7E51-418A-904F-AED598B48FAD}" type="parTrans" cxnId="{54BAA87F-C6B2-48FF-8B1C-99C2C05A482C}">
      <dgm:prSet/>
      <dgm:spPr/>
      <dgm:t>
        <a:bodyPr/>
        <a:lstStyle/>
        <a:p>
          <a:endParaRPr lang="tr-TR"/>
        </a:p>
      </dgm:t>
    </dgm:pt>
    <dgm:pt modelId="{87350939-7D4A-44D5-85EE-9247EA137EDE}" type="sibTrans" cxnId="{54BAA87F-C6B2-48FF-8B1C-99C2C05A482C}">
      <dgm:prSet/>
      <dgm:spPr/>
      <dgm:t>
        <a:bodyPr/>
        <a:lstStyle/>
        <a:p>
          <a:endParaRPr lang="tr-TR"/>
        </a:p>
      </dgm:t>
    </dgm:pt>
    <dgm:pt modelId="{62352386-1338-4DE5-ACDE-D32A7FC8F4CF}">
      <dgm:prSet phldrT="[Metin]"/>
      <dgm:spPr/>
      <dgm:t>
        <a:bodyPr/>
        <a:lstStyle/>
        <a:p>
          <a:r>
            <a:rPr lang="tr-TR" dirty="0"/>
            <a:t>Ondalık sayı</a:t>
          </a:r>
        </a:p>
      </dgm:t>
    </dgm:pt>
    <dgm:pt modelId="{39B88034-651D-436B-9296-CE5DC0FAB16D}" type="parTrans" cxnId="{FDEFB50C-16C7-44D5-B764-4AB69487872C}">
      <dgm:prSet/>
      <dgm:spPr/>
      <dgm:t>
        <a:bodyPr/>
        <a:lstStyle/>
        <a:p>
          <a:endParaRPr lang="tr-TR"/>
        </a:p>
      </dgm:t>
    </dgm:pt>
    <dgm:pt modelId="{DC2514E5-5C6E-47CA-90A3-8A5DB076FB08}" type="sibTrans" cxnId="{FDEFB50C-16C7-44D5-B764-4AB69487872C}">
      <dgm:prSet/>
      <dgm:spPr/>
      <dgm:t>
        <a:bodyPr/>
        <a:lstStyle/>
        <a:p>
          <a:endParaRPr lang="tr-TR"/>
        </a:p>
      </dgm:t>
    </dgm:pt>
    <dgm:pt modelId="{117013EC-EE4D-427D-B457-3709CD8EED7E}">
      <dgm:prSet phldrT="[Metin]"/>
      <dgm:spPr/>
      <dgm:t>
        <a:bodyPr/>
        <a:lstStyle/>
        <a:p>
          <a:r>
            <a:rPr lang="tr-TR" dirty="0"/>
            <a:t>Karakter</a:t>
          </a:r>
        </a:p>
      </dgm:t>
    </dgm:pt>
    <dgm:pt modelId="{B8B8BA22-45E5-4191-A747-ED5517534F50}" type="parTrans" cxnId="{191D12C7-9D8F-4DBB-8963-F40A4F403F7F}">
      <dgm:prSet/>
      <dgm:spPr/>
      <dgm:t>
        <a:bodyPr/>
        <a:lstStyle/>
        <a:p>
          <a:endParaRPr lang="tr-TR"/>
        </a:p>
      </dgm:t>
    </dgm:pt>
    <dgm:pt modelId="{B3FC1319-39F1-4647-9498-746E350D7DF3}" type="sibTrans" cxnId="{191D12C7-9D8F-4DBB-8963-F40A4F403F7F}">
      <dgm:prSet/>
      <dgm:spPr/>
      <dgm:t>
        <a:bodyPr/>
        <a:lstStyle/>
        <a:p>
          <a:endParaRPr lang="tr-TR"/>
        </a:p>
      </dgm:t>
    </dgm:pt>
    <dgm:pt modelId="{9F38D1EF-4622-4A86-B97B-D308DE1496D2}">
      <dgm:prSet phldrT="[Metin]"/>
      <dgm:spPr/>
      <dgm:t>
        <a:bodyPr/>
        <a:lstStyle/>
        <a:p>
          <a:r>
            <a:rPr lang="tr-TR" dirty="0"/>
            <a:t>Karakter dizisi</a:t>
          </a:r>
        </a:p>
      </dgm:t>
    </dgm:pt>
    <dgm:pt modelId="{5B9A2C0D-FE42-4760-A22E-6E14B57F3C90}" type="parTrans" cxnId="{7BDDB704-85B8-449A-AE1E-6D94FADFAC7D}">
      <dgm:prSet/>
      <dgm:spPr/>
      <dgm:t>
        <a:bodyPr/>
        <a:lstStyle/>
        <a:p>
          <a:endParaRPr lang="tr-TR"/>
        </a:p>
      </dgm:t>
    </dgm:pt>
    <dgm:pt modelId="{17F60B7E-1484-4BD4-9B30-C6F46C0E7EE4}" type="sibTrans" cxnId="{7BDDB704-85B8-449A-AE1E-6D94FADFAC7D}">
      <dgm:prSet/>
      <dgm:spPr/>
      <dgm:t>
        <a:bodyPr/>
        <a:lstStyle/>
        <a:p>
          <a:endParaRPr lang="tr-TR"/>
        </a:p>
      </dgm:t>
    </dgm:pt>
    <dgm:pt modelId="{EEEEEEBC-4641-40AF-A033-4500FF12ABF3}" type="pres">
      <dgm:prSet presAssocID="{841F78EE-4F3C-437D-9F4C-3BEF88244BC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D1D9DC40-2171-4BAE-8C20-87F35EF13653}" type="pres">
      <dgm:prSet presAssocID="{88AC92D1-277B-4074-B4CD-E23BFC71B5A7}" presName="hierRoot1" presStyleCnt="0">
        <dgm:presLayoutVars>
          <dgm:hierBranch val="init"/>
        </dgm:presLayoutVars>
      </dgm:prSet>
      <dgm:spPr/>
    </dgm:pt>
    <dgm:pt modelId="{3D3AF977-DBCF-434B-B094-52F1D792897F}" type="pres">
      <dgm:prSet presAssocID="{88AC92D1-277B-4074-B4CD-E23BFC71B5A7}" presName="rootComposite1" presStyleCnt="0"/>
      <dgm:spPr/>
    </dgm:pt>
    <dgm:pt modelId="{057C7D97-B49F-4B1A-A4CC-574E294A55A5}" type="pres">
      <dgm:prSet presAssocID="{88AC92D1-277B-4074-B4CD-E23BFC71B5A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B498D2D-FB59-4EC6-89AA-60F7D102DE2B}" type="pres">
      <dgm:prSet presAssocID="{88AC92D1-277B-4074-B4CD-E23BFC71B5A7}" presName="topArc1" presStyleLbl="parChTrans1D1" presStyleIdx="0" presStyleCnt="14"/>
      <dgm:spPr/>
    </dgm:pt>
    <dgm:pt modelId="{CF58CC1C-CB7A-4A3C-ADD1-BC5D86AC639E}" type="pres">
      <dgm:prSet presAssocID="{88AC92D1-277B-4074-B4CD-E23BFC71B5A7}" presName="bottomArc1" presStyleLbl="parChTrans1D1" presStyleIdx="1" presStyleCnt="14"/>
      <dgm:spPr/>
    </dgm:pt>
    <dgm:pt modelId="{43E29F90-CE49-4319-BF52-42A846A21A47}" type="pres">
      <dgm:prSet presAssocID="{88AC92D1-277B-4074-B4CD-E23BFC71B5A7}" presName="topConnNode1" presStyleLbl="node1" presStyleIdx="0" presStyleCnt="0"/>
      <dgm:spPr/>
      <dgm:t>
        <a:bodyPr/>
        <a:lstStyle/>
        <a:p>
          <a:endParaRPr lang="tr-TR"/>
        </a:p>
      </dgm:t>
    </dgm:pt>
    <dgm:pt modelId="{862A1456-6C87-44F9-AD84-87FF74E19063}" type="pres">
      <dgm:prSet presAssocID="{88AC92D1-277B-4074-B4CD-E23BFC71B5A7}" presName="hierChild2" presStyleCnt="0"/>
      <dgm:spPr/>
    </dgm:pt>
    <dgm:pt modelId="{E5DC84FC-8963-4AB8-ADA8-7CA84D94E307}" type="pres">
      <dgm:prSet presAssocID="{582C2655-6C2D-4D17-8AEF-14E68820DBF3}" presName="Name28" presStyleLbl="parChTrans1D2" presStyleIdx="0" presStyleCnt="2"/>
      <dgm:spPr/>
      <dgm:t>
        <a:bodyPr/>
        <a:lstStyle/>
        <a:p>
          <a:endParaRPr lang="tr-TR"/>
        </a:p>
      </dgm:t>
    </dgm:pt>
    <dgm:pt modelId="{B9AD75D4-5522-444B-B491-A3FE31E96253}" type="pres">
      <dgm:prSet presAssocID="{92EAD09C-2D93-4C81-858D-81CA298CEC84}" presName="hierRoot2" presStyleCnt="0">
        <dgm:presLayoutVars>
          <dgm:hierBranch val="init"/>
        </dgm:presLayoutVars>
      </dgm:prSet>
      <dgm:spPr/>
    </dgm:pt>
    <dgm:pt modelId="{C4DF4166-F56D-45C0-9A7D-C16664E94030}" type="pres">
      <dgm:prSet presAssocID="{92EAD09C-2D93-4C81-858D-81CA298CEC84}" presName="rootComposite2" presStyleCnt="0"/>
      <dgm:spPr/>
    </dgm:pt>
    <dgm:pt modelId="{ACB2D8AD-89C1-4235-AF9D-6B5CCC696E9C}" type="pres">
      <dgm:prSet presAssocID="{92EAD09C-2D93-4C81-858D-81CA298CEC8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7B3D7A1-8CAB-49A1-B71C-715B119C4F8F}" type="pres">
      <dgm:prSet presAssocID="{92EAD09C-2D93-4C81-858D-81CA298CEC84}" presName="topArc2" presStyleLbl="parChTrans1D1" presStyleIdx="2" presStyleCnt="14"/>
      <dgm:spPr/>
    </dgm:pt>
    <dgm:pt modelId="{3D39BD98-0FF0-458A-B0EC-4E2230985B1D}" type="pres">
      <dgm:prSet presAssocID="{92EAD09C-2D93-4C81-858D-81CA298CEC84}" presName="bottomArc2" presStyleLbl="parChTrans1D1" presStyleIdx="3" presStyleCnt="14"/>
      <dgm:spPr/>
    </dgm:pt>
    <dgm:pt modelId="{10DC0FEA-FC4D-47A2-9003-CC08292255BF}" type="pres">
      <dgm:prSet presAssocID="{92EAD09C-2D93-4C81-858D-81CA298CEC84}" presName="topConnNode2" presStyleLbl="node2" presStyleIdx="0" presStyleCnt="0"/>
      <dgm:spPr/>
      <dgm:t>
        <a:bodyPr/>
        <a:lstStyle/>
        <a:p>
          <a:endParaRPr lang="tr-TR"/>
        </a:p>
      </dgm:t>
    </dgm:pt>
    <dgm:pt modelId="{8413918B-D1EA-46AB-BACF-A0482A8959DB}" type="pres">
      <dgm:prSet presAssocID="{92EAD09C-2D93-4C81-858D-81CA298CEC84}" presName="hierChild4" presStyleCnt="0"/>
      <dgm:spPr/>
    </dgm:pt>
    <dgm:pt modelId="{11571B19-C659-4CB9-8A66-0DD5C993F70D}" type="pres">
      <dgm:prSet presAssocID="{E22E0AB6-7E51-418A-904F-AED598B48FAD}" presName="Name28" presStyleLbl="parChTrans1D3" presStyleIdx="0" presStyleCnt="4"/>
      <dgm:spPr/>
      <dgm:t>
        <a:bodyPr/>
        <a:lstStyle/>
        <a:p>
          <a:endParaRPr lang="tr-TR"/>
        </a:p>
      </dgm:t>
    </dgm:pt>
    <dgm:pt modelId="{63865AC4-AA40-4BEF-91FC-F6BB9ED9DA90}" type="pres">
      <dgm:prSet presAssocID="{BA57F981-9400-40B1-AFBE-EFDE8335CCE6}" presName="hierRoot2" presStyleCnt="0">
        <dgm:presLayoutVars>
          <dgm:hierBranch val="init"/>
        </dgm:presLayoutVars>
      </dgm:prSet>
      <dgm:spPr/>
    </dgm:pt>
    <dgm:pt modelId="{171AA0A7-4F94-4834-9864-ECC682B4BF9B}" type="pres">
      <dgm:prSet presAssocID="{BA57F981-9400-40B1-AFBE-EFDE8335CCE6}" presName="rootComposite2" presStyleCnt="0"/>
      <dgm:spPr/>
    </dgm:pt>
    <dgm:pt modelId="{53D8E106-B761-4DC7-B7EB-D766E024452A}" type="pres">
      <dgm:prSet presAssocID="{BA57F981-9400-40B1-AFBE-EFDE8335CC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27E3CAD-C4C3-4619-AF64-81EE06DA8608}" type="pres">
      <dgm:prSet presAssocID="{BA57F981-9400-40B1-AFBE-EFDE8335CCE6}" presName="topArc2" presStyleLbl="parChTrans1D1" presStyleIdx="4" presStyleCnt="14"/>
      <dgm:spPr/>
    </dgm:pt>
    <dgm:pt modelId="{801A9B49-AABA-4DE1-9735-B64E8D1510B3}" type="pres">
      <dgm:prSet presAssocID="{BA57F981-9400-40B1-AFBE-EFDE8335CCE6}" presName="bottomArc2" presStyleLbl="parChTrans1D1" presStyleIdx="5" presStyleCnt="14"/>
      <dgm:spPr/>
    </dgm:pt>
    <dgm:pt modelId="{C644B439-23B3-4316-8E05-BA68BEC6CAE2}" type="pres">
      <dgm:prSet presAssocID="{BA57F981-9400-40B1-AFBE-EFDE8335CCE6}" presName="topConnNode2" presStyleLbl="node3" presStyleIdx="0" presStyleCnt="0"/>
      <dgm:spPr/>
      <dgm:t>
        <a:bodyPr/>
        <a:lstStyle/>
        <a:p>
          <a:endParaRPr lang="tr-TR"/>
        </a:p>
      </dgm:t>
    </dgm:pt>
    <dgm:pt modelId="{E77074C0-7B7C-46D8-8536-67AB27DCEDDD}" type="pres">
      <dgm:prSet presAssocID="{BA57F981-9400-40B1-AFBE-EFDE8335CCE6}" presName="hierChild4" presStyleCnt="0"/>
      <dgm:spPr/>
    </dgm:pt>
    <dgm:pt modelId="{383A1CA1-44A7-41C0-8DC7-1F8D061278F9}" type="pres">
      <dgm:prSet presAssocID="{BA57F981-9400-40B1-AFBE-EFDE8335CCE6}" presName="hierChild5" presStyleCnt="0"/>
      <dgm:spPr/>
    </dgm:pt>
    <dgm:pt modelId="{E9CEF2EB-2864-4E9F-BBD3-99E1F6FF28D2}" type="pres">
      <dgm:prSet presAssocID="{39B88034-651D-436B-9296-CE5DC0FAB16D}" presName="Name28" presStyleLbl="parChTrans1D3" presStyleIdx="1" presStyleCnt="4"/>
      <dgm:spPr/>
      <dgm:t>
        <a:bodyPr/>
        <a:lstStyle/>
        <a:p>
          <a:endParaRPr lang="tr-TR"/>
        </a:p>
      </dgm:t>
    </dgm:pt>
    <dgm:pt modelId="{F99CBD6F-E385-4C11-BC43-3540D1AD487E}" type="pres">
      <dgm:prSet presAssocID="{62352386-1338-4DE5-ACDE-D32A7FC8F4CF}" presName="hierRoot2" presStyleCnt="0">
        <dgm:presLayoutVars>
          <dgm:hierBranch val="init"/>
        </dgm:presLayoutVars>
      </dgm:prSet>
      <dgm:spPr/>
    </dgm:pt>
    <dgm:pt modelId="{5346D66E-29CC-47DC-B687-856DD55B2E26}" type="pres">
      <dgm:prSet presAssocID="{62352386-1338-4DE5-ACDE-D32A7FC8F4CF}" presName="rootComposite2" presStyleCnt="0"/>
      <dgm:spPr/>
    </dgm:pt>
    <dgm:pt modelId="{9A076550-5997-4C1D-8427-FD5BD6BECA55}" type="pres">
      <dgm:prSet presAssocID="{62352386-1338-4DE5-ACDE-D32A7FC8F4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F468165-A86C-4A1F-82FC-B1C38ABF8B89}" type="pres">
      <dgm:prSet presAssocID="{62352386-1338-4DE5-ACDE-D32A7FC8F4CF}" presName="topArc2" presStyleLbl="parChTrans1D1" presStyleIdx="6" presStyleCnt="14"/>
      <dgm:spPr/>
    </dgm:pt>
    <dgm:pt modelId="{FF8FF4BE-3E0F-47F1-AD87-F7D0080AC6A0}" type="pres">
      <dgm:prSet presAssocID="{62352386-1338-4DE5-ACDE-D32A7FC8F4CF}" presName="bottomArc2" presStyleLbl="parChTrans1D1" presStyleIdx="7" presStyleCnt="14"/>
      <dgm:spPr/>
    </dgm:pt>
    <dgm:pt modelId="{A3C7001E-3DFC-4776-8F1B-8D00F8FFDDCD}" type="pres">
      <dgm:prSet presAssocID="{62352386-1338-4DE5-ACDE-D32A7FC8F4CF}" presName="topConnNode2" presStyleLbl="node3" presStyleIdx="0" presStyleCnt="0"/>
      <dgm:spPr/>
      <dgm:t>
        <a:bodyPr/>
        <a:lstStyle/>
        <a:p>
          <a:endParaRPr lang="tr-TR"/>
        </a:p>
      </dgm:t>
    </dgm:pt>
    <dgm:pt modelId="{A33EC18D-4026-4CAA-BC25-E733FD9A19CD}" type="pres">
      <dgm:prSet presAssocID="{62352386-1338-4DE5-ACDE-D32A7FC8F4CF}" presName="hierChild4" presStyleCnt="0"/>
      <dgm:spPr/>
    </dgm:pt>
    <dgm:pt modelId="{D86CBB96-B83C-43FE-8A23-97D57CF96679}" type="pres">
      <dgm:prSet presAssocID="{62352386-1338-4DE5-ACDE-D32A7FC8F4CF}" presName="hierChild5" presStyleCnt="0"/>
      <dgm:spPr/>
    </dgm:pt>
    <dgm:pt modelId="{CF71587C-29EB-4435-A3FD-DA76B04E6889}" type="pres">
      <dgm:prSet presAssocID="{92EAD09C-2D93-4C81-858D-81CA298CEC84}" presName="hierChild5" presStyleCnt="0"/>
      <dgm:spPr/>
    </dgm:pt>
    <dgm:pt modelId="{E3679A74-1909-4957-B0BD-B5E3EDF4D7B5}" type="pres">
      <dgm:prSet presAssocID="{A222A4F0-A081-4377-9537-886D4339F982}" presName="Name28" presStyleLbl="parChTrans1D2" presStyleIdx="1" presStyleCnt="2"/>
      <dgm:spPr/>
      <dgm:t>
        <a:bodyPr/>
        <a:lstStyle/>
        <a:p>
          <a:endParaRPr lang="tr-TR"/>
        </a:p>
      </dgm:t>
    </dgm:pt>
    <dgm:pt modelId="{E82A966A-2223-4E3C-9094-9567D6104B51}" type="pres">
      <dgm:prSet presAssocID="{714AEB0B-D79C-457C-9CCE-5D5D8CDB0CCE}" presName="hierRoot2" presStyleCnt="0">
        <dgm:presLayoutVars>
          <dgm:hierBranch val="init"/>
        </dgm:presLayoutVars>
      </dgm:prSet>
      <dgm:spPr/>
    </dgm:pt>
    <dgm:pt modelId="{DAAA72B4-CC68-464C-9755-DDAE04833B59}" type="pres">
      <dgm:prSet presAssocID="{714AEB0B-D79C-457C-9CCE-5D5D8CDB0CCE}" presName="rootComposite2" presStyleCnt="0"/>
      <dgm:spPr/>
    </dgm:pt>
    <dgm:pt modelId="{D07AC837-D1BF-49A7-BDFC-2D5FA42675F5}" type="pres">
      <dgm:prSet presAssocID="{714AEB0B-D79C-457C-9CCE-5D5D8CDB0C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DE8645E-D9BC-48BF-BF0F-12C112BC8F9D}" type="pres">
      <dgm:prSet presAssocID="{714AEB0B-D79C-457C-9CCE-5D5D8CDB0CCE}" presName="topArc2" presStyleLbl="parChTrans1D1" presStyleIdx="8" presStyleCnt="14"/>
      <dgm:spPr/>
    </dgm:pt>
    <dgm:pt modelId="{D0DC05CA-18BA-416A-9C82-804BC40E3E72}" type="pres">
      <dgm:prSet presAssocID="{714AEB0B-D79C-457C-9CCE-5D5D8CDB0CCE}" presName="bottomArc2" presStyleLbl="parChTrans1D1" presStyleIdx="9" presStyleCnt="14"/>
      <dgm:spPr/>
    </dgm:pt>
    <dgm:pt modelId="{8D2AA062-4CC3-4A08-88E4-D74005D59121}" type="pres">
      <dgm:prSet presAssocID="{714AEB0B-D79C-457C-9CCE-5D5D8CDB0CCE}" presName="topConnNode2" presStyleLbl="node2" presStyleIdx="0" presStyleCnt="0"/>
      <dgm:spPr/>
      <dgm:t>
        <a:bodyPr/>
        <a:lstStyle/>
        <a:p>
          <a:endParaRPr lang="tr-TR"/>
        </a:p>
      </dgm:t>
    </dgm:pt>
    <dgm:pt modelId="{BC134796-EDC0-4892-AD43-90FB508C2F70}" type="pres">
      <dgm:prSet presAssocID="{714AEB0B-D79C-457C-9CCE-5D5D8CDB0CCE}" presName="hierChild4" presStyleCnt="0"/>
      <dgm:spPr/>
    </dgm:pt>
    <dgm:pt modelId="{8801E8E1-FF9B-408A-BD72-BC8543994F8C}" type="pres">
      <dgm:prSet presAssocID="{B8B8BA22-45E5-4191-A747-ED5517534F50}" presName="Name28" presStyleLbl="parChTrans1D3" presStyleIdx="2" presStyleCnt="4"/>
      <dgm:spPr/>
      <dgm:t>
        <a:bodyPr/>
        <a:lstStyle/>
        <a:p>
          <a:endParaRPr lang="tr-TR"/>
        </a:p>
      </dgm:t>
    </dgm:pt>
    <dgm:pt modelId="{1FFB263E-1FEC-44F5-86B8-6F5552826D78}" type="pres">
      <dgm:prSet presAssocID="{117013EC-EE4D-427D-B457-3709CD8EED7E}" presName="hierRoot2" presStyleCnt="0">
        <dgm:presLayoutVars>
          <dgm:hierBranch val="init"/>
        </dgm:presLayoutVars>
      </dgm:prSet>
      <dgm:spPr/>
    </dgm:pt>
    <dgm:pt modelId="{99A781B3-A28F-43DA-9421-D63F291F032D}" type="pres">
      <dgm:prSet presAssocID="{117013EC-EE4D-427D-B457-3709CD8EED7E}" presName="rootComposite2" presStyleCnt="0"/>
      <dgm:spPr/>
    </dgm:pt>
    <dgm:pt modelId="{8F464E42-4061-4B90-9E65-D7CA9E2D19F3}" type="pres">
      <dgm:prSet presAssocID="{117013EC-EE4D-427D-B457-3709CD8EED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4565899-1D55-4640-95A4-48A20B13EC06}" type="pres">
      <dgm:prSet presAssocID="{117013EC-EE4D-427D-B457-3709CD8EED7E}" presName="topArc2" presStyleLbl="parChTrans1D1" presStyleIdx="10" presStyleCnt="14"/>
      <dgm:spPr/>
    </dgm:pt>
    <dgm:pt modelId="{5F6F919A-5F9B-43CD-93D8-F86F10775D22}" type="pres">
      <dgm:prSet presAssocID="{117013EC-EE4D-427D-B457-3709CD8EED7E}" presName="bottomArc2" presStyleLbl="parChTrans1D1" presStyleIdx="11" presStyleCnt="14"/>
      <dgm:spPr/>
    </dgm:pt>
    <dgm:pt modelId="{CEA12E24-99A2-466F-9F60-A08115146A29}" type="pres">
      <dgm:prSet presAssocID="{117013EC-EE4D-427D-B457-3709CD8EED7E}" presName="topConnNode2" presStyleLbl="node3" presStyleIdx="0" presStyleCnt="0"/>
      <dgm:spPr/>
      <dgm:t>
        <a:bodyPr/>
        <a:lstStyle/>
        <a:p>
          <a:endParaRPr lang="tr-TR"/>
        </a:p>
      </dgm:t>
    </dgm:pt>
    <dgm:pt modelId="{1B6A46F7-2FBE-4C66-9E73-2CE1E65448D3}" type="pres">
      <dgm:prSet presAssocID="{117013EC-EE4D-427D-B457-3709CD8EED7E}" presName="hierChild4" presStyleCnt="0"/>
      <dgm:spPr/>
    </dgm:pt>
    <dgm:pt modelId="{38A07D8A-98D2-4489-BC2A-A6A9E2F14AAB}" type="pres">
      <dgm:prSet presAssocID="{117013EC-EE4D-427D-B457-3709CD8EED7E}" presName="hierChild5" presStyleCnt="0"/>
      <dgm:spPr/>
    </dgm:pt>
    <dgm:pt modelId="{6A74AABB-E6B9-481C-94F3-D71113062123}" type="pres">
      <dgm:prSet presAssocID="{5B9A2C0D-FE42-4760-A22E-6E14B57F3C90}" presName="Name28" presStyleLbl="parChTrans1D3" presStyleIdx="3" presStyleCnt="4"/>
      <dgm:spPr/>
      <dgm:t>
        <a:bodyPr/>
        <a:lstStyle/>
        <a:p>
          <a:endParaRPr lang="tr-TR"/>
        </a:p>
      </dgm:t>
    </dgm:pt>
    <dgm:pt modelId="{3EF5F480-0193-4823-988E-4F6E07D672C9}" type="pres">
      <dgm:prSet presAssocID="{9F38D1EF-4622-4A86-B97B-D308DE1496D2}" presName="hierRoot2" presStyleCnt="0">
        <dgm:presLayoutVars>
          <dgm:hierBranch val="init"/>
        </dgm:presLayoutVars>
      </dgm:prSet>
      <dgm:spPr/>
    </dgm:pt>
    <dgm:pt modelId="{902CBC13-3503-40E2-8931-FF0A3B841928}" type="pres">
      <dgm:prSet presAssocID="{9F38D1EF-4622-4A86-B97B-D308DE1496D2}" presName="rootComposite2" presStyleCnt="0"/>
      <dgm:spPr/>
    </dgm:pt>
    <dgm:pt modelId="{EC07672F-5D83-4B15-B4A4-B6D4E5DB1E5E}" type="pres">
      <dgm:prSet presAssocID="{9F38D1EF-4622-4A86-B97B-D308DE149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373F369-0C69-486B-9E9C-BD857C216AE1}" type="pres">
      <dgm:prSet presAssocID="{9F38D1EF-4622-4A86-B97B-D308DE1496D2}" presName="topArc2" presStyleLbl="parChTrans1D1" presStyleIdx="12" presStyleCnt="14"/>
      <dgm:spPr/>
    </dgm:pt>
    <dgm:pt modelId="{23427CCC-3528-4B5F-A515-52B62EDEAD96}" type="pres">
      <dgm:prSet presAssocID="{9F38D1EF-4622-4A86-B97B-D308DE1496D2}" presName="bottomArc2" presStyleLbl="parChTrans1D1" presStyleIdx="13" presStyleCnt="14"/>
      <dgm:spPr/>
    </dgm:pt>
    <dgm:pt modelId="{DF9B7C08-265C-4B44-B9B9-9CDEE490735C}" type="pres">
      <dgm:prSet presAssocID="{9F38D1EF-4622-4A86-B97B-D308DE1496D2}" presName="topConnNode2" presStyleLbl="node3" presStyleIdx="0" presStyleCnt="0"/>
      <dgm:spPr/>
      <dgm:t>
        <a:bodyPr/>
        <a:lstStyle/>
        <a:p>
          <a:endParaRPr lang="tr-TR"/>
        </a:p>
      </dgm:t>
    </dgm:pt>
    <dgm:pt modelId="{BDC8A20F-6F7B-4893-8B1F-B9D8747E3627}" type="pres">
      <dgm:prSet presAssocID="{9F38D1EF-4622-4A86-B97B-D308DE1496D2}" presName="hierChild4" presStyleCnt="0"/>
      <dgm:spPr/>
    </dgm:pt>
    <dgm:pt modelId="{9BF407C1-6A1D-425A-B591-0D80802EC8F5}" type="pres">
      <dgm:prSet presAssocID="{9F38D1EF-4622-4A86-B97B-D308DE1496D2}" presName="hierChild5" presStyleCnt="0"/>
      <dgm:spPr/>
    </dgm:pt>
    <dgm:pt modelId="{AFD14B7A-FF30-4181-B238-70CA518F7D97}" type="pres">
      <dgm:prSet presAssocID="{714AEB0B-D79C-457C-9CCE-5D5D8CDB0CCE}" presName="hierChild5" presStyleCnt="0"/>
      <dgm:spPr/>
    </dgm:pt>
    <dgm:pt modelId="{668928EF-5BA9-4BC7-93A2-0D962AA769D3}" type="pres">
      <dgm:prSet presAssocID="{88AC92D1-277B-4074-B4CD-E23BFC71B5A7}" presName="hierChild3" presStyleCnt="0"/>
      <dgm:spPr/>
    </dgm:pt>
  </dgm:ptLst>
  <dgm:cxnLst>
    <dgm:cxn modelId="{BACF2B70-802A-4D26-A62B-23D6864DC1FD}" type="presOf" srcId="{92EAD09C-2D93-4C81-858D-81CA298CEC84}" destId="{10DC0FEA-FC4D-47A2-9003-CC08292255BF}" srcOrd="1" destOrd="0" presId="urn:microsoft.com/office/officeart/2008/layout/HalfCircleOrganizationChart"/>
    <dgm:cxn modelId="{1615D795-3365-4215-8867-563E15B33D36}" type="presOf" srcId="{62352386-1338-4DE5-ACDE-D32A7FC8F4CF}" destId="{9A076550-5997-4C1D-8427-FD5BD6BECA55}" srcOrd="0" destOrd="0" presId="urn:microsoft.com/office/officeart/2008/layout/HalfCircleOrganizationChart"/>
    <dgm:cxn modelId="{54BAA87F-C6B2-48FF-8B1C-99C2C05A482C}" srcId="{92EAD09C-2D93-4C81-858D-81CA298CEC84}" destId="{BA57F981-9400-40B1-AFBE-EFDE8335CCE6}" srcOrd="0" destOrd="0" parTransId="{E22E0AB6-7E51-418A-904F-AED598B48FAD}" sibTransId="{87350939-7D4A-44D5-85EE-9247EA137EDE}"/>
    <dgm:cxn modelId="{FC527A54-E44C-4AA7-A594-51F341B951C6}" type="presOf" srcId="{B8B8BA22-45E5-4191-A747-ED5517534F50}" destId="{8801E8E1-FF9B-408A-BD72-BC8543994F8C}" srcOrd="0" destOrd="0" presId="urn:microsoft.com/office/officeart/2008/layout/HalfCircleOrganizationChart"/>
    <dgm:cxn modelId="{55293B0E-7CE2-40CE-A79F-0A7D9820C8BE}" type="presOf" srcId="{88AC92D1-277B-4074-B4CD-E23BFC71B5A7}" destId="{057C7D97-B49F-4B1A-A4CC-574E294A55A5}" srcOrd="0" destOrd="0" presId="urn:microsoft.com/office/officeart/2008/layout/HalfCircleOrganizationChart"/>
    <dgm:cxn modelId="{7E426398-5C7C-464C-8B25-A161C842A9D3}" type="presOf" srcId="{9F38D1EF-4622-4A86-B97B-D308DE1496D2}" destId="{DF9B7C08-265C-4B44-B9B9-9CDEE490735C}" srcOrd="1" destOrd="0" presId="urn:microsoft.com/office/officeart/2008/layout/HalfCircleOrganizationChart"/>
    <dgm:cxn modelId="{F6020791-6DA5-4523-B85B-64D79254F5E3}" type="presOf" srcId="{92EAD09C-2D93-4C81-858D-81CA298CEC84}" destId="{ACB2D8AD-89C1-4235-AF9D-6B5CCC696E9C}" srcOrd="0" destOrd="0" presId="urn:microsoft.com/office/officeart/2008/layout/HalfCircleOrganizationChart"/>
    <dgm:cxn modelId="{191D12C7-9D8F-4DBB-8963-F40A4F403F7F}" srcId="{714AEB0B-D79C-457C-9CCE-5D5D8CDB0CCE}" destId="{117013EC-EE4D-427D-B457-3709CD8EED7E}" srcOrd="0" destOrd="0" parTransId="{B8B8BA22-45E5-4191-A747-ED5517534F50}" sibTransId="{B3FC1319-39F1-4647-9498-746E350D7DF3}"/>
    <dgm:cxn modelId="{FDEFB50C-16C7-44D5-B764-4AB69487872C}" srcId="{92EAD09C-2D93-4C81-858D-81CA298CEC84}" destId="{62352386-1338-4DE5-ACDE-D32A7FC8F4CF}" srcOrd="1" destOrd="0" parTransId="{39B88034-651D-436B-9296-CE5DC0FAB16D}" sibTransId="{DC2514E5-5C6E-47CA-90A3-8A5DB076FB08}"/>
    <dgm:cxn modelId="{2959617E-4AED-4C1D-9A4B-32EF4FEE195C}" type="presOf" srcId="{841F78EE-4F3C-437D-9F4C-3BEF88244BC1}" destId="{EEEEEEBC-4641-40AF-A033-4500FF12ABF3}" srcOrd="0" destOrd="0" presId="urn:microsoft.com/office/officeart/2008/layout/HalfCircleOrganizationChart"/>
    <dgm:cxn modelId="{4213666E-23C6-479C-AE3F-62CA142A83F6}" type="presOf" srcId="{39B88034-651D-436B-9296-CE5DC0FAB16D}" destId="{E9CEF2EB-2864-4E9F-BBD3-99E1F6FF28D2}" srcOrd="0" destOrd="0" presId="urn:microsoft.com/office/officeart/2008/layout/HalfCircleOrganizationChart"/>
    <dgm:cxn modelId="{C28468BA-C3F5-4460-A734-03D51315F297}" type="presOf" srcId="{E22E0AB6-7E51-418A-904F-AED598B48FAD}" destId="{11571B19-C659-4CB9-8A66-0DD5C993F70D}" srcOrd="0" destOrd="0" presId="urn:microsoft.com/office/officeart/2008/layout/HalfCircleOrganizationChart"/>
    <dgm:cxn modelId="{12CAEA0E-52F1-40F5-AFEE-AED1C335D559}" type="presOf" srcId="{BA57F981-9400-40B1-AFBE-EFDE8335CCE6}" destId="{53D8E106-B761-4DC7-B7EB-D766E024452A}" srcOrd="0" destOrd="0" presId="urn:microsoft.com/office/officeart/2008/layout/HalfCircleOrganizationChart"/>
    <dgm:cxn modelId="{ED3A966F-F7FC-42A6-BC10-D4B77E377E77}" type="presOf" srcId="{582C2655-6C2D-4D17-8AEF-14E68820DBF3}" destId="{E5DC84FC-8963-4AB8-ADA8-7CA84D94E307}" srcOrd="0" destOrd="0" presId="urn:microsoft.com/office/officeart/2008/layout/HalfCircleOrganizationChart"/>
    <dgm:cxn modelId="{8E74FFBF-603E-4CFA-BDDB-621D60F75D37}" type="presOf" srcId="{62352386-1338-4DE5-ACDE-D32A7FC8F4CF}" destId="{A3C7001E-3DFC-4776-8F1B-8D00F8FFDDCD}" srcOrd="1" destOrd="0" presId="urn:microsoft.com/office/officeart/2008/layout/HalfCircleOrganizationChart"/>
    <dgm:cxn modelId="{E8ECB610-ADD8-469E-9B02-2746F9B6553F}" type="presOf" srcId="{88AC92D1-277B-4074-B4CD-E23BFC71B5A7}" destId="{43E29F90-CE49-4319-BF52-42A846A21A47}" srcOrd="1" destOrd="0" presId="urn:microsoft.com/office/officeart/2008/layout/HalfCircleOrganizationChart"/>
    <dgm:cxn modelId="{8A98CB2D-B917-4969-8764-38F52A2099F5}" type="presOf" srcId="{A222A4F0-A081-4377-9537-886D4339F982}" destId="{E3679A74-1909-4957-B0BD-B5E3EDF4D7B5}" srcOrd="0" destOrd="0" presId="urn:microsoft.com/office/officeart/2008/layout/HalfCircleOrganizationChart"/>
    <dgm:cxn modelId="{68A9F185-8984-4FC4-9479-04E795A87297}" type="presOf" srcId="{714AEB0B-D79C-457C-9CCE-5D5D8CDB0CCE}" destId="{D07AC837-D1BF-49A7-BDFC-2D5FA42675F5}" srcOrd="0" destOrd="0" presId="urn:microsoft.com/office/officeart/2008/layout/HalfCircleOrganizationChart"/>
    <dgm:cxn modelId="{E781B357-5E77-4C52-8FF2-0391688AFE84}" srcId="{88AC92D1-277B-4074-B4CD-E23BFC71B5A7}" destId="{92EAD09C-2D93-4C81-858D-81CA298CEC84}" srcOrd="0" destOrd="0" parTransId="{582C2655-6C2D-4D17-8AEF-14E68820DBF3}" sibTransId="{72D6384A-8A3C-4DFB-8383-512E7275A988}"/>
    <dgm:cxn modelId="{E3BA4279-8CB4-4D2E-96F6-E8E48F80FD33}" type="presOf" srcId="{5B9A2C0D-FE42-4760-A22E-6E14B57F3C90}" destId="{6A74AABB-E6B9-481C-94F3-D71113062123}" srcOrd="0" destOrd="0" presId="urn:microsoft.com/office/officeart/2008/layout/HalfCircleOrganizationChart"/>
    <dgm:cxn modelId="{C8599557-7D91-45DB-89E5-E3A216D474A5}" srcId="{841F78EE-4F3C-437D-9F4C-3BEF88244BC1}" destId="{88AC92D1-277B-4074-B4CD-E23BFC71B5A7}" srcOrd="0" destOrd="0" parTransId="{0A0C2FBD-3846-4F83-B11C-2CC46E2222A6}" sibTransId="{B27CF583-3723-4150-90AA-F31E072AAC7D}"/>
    <dgm:cxn modelId="{E7E6D81E-BB8F-4023-BCC2-C33300C7AC0B}" srcId="{88AC92D1-277B-4074-B4CD-E23BFC71B5A7}" destId="{714AEB0B-D79C-457C-9CCE-5D5D8CDB0CCE}" srcOrd="1" destOrd="0" parTransId="{A222A4F0-A081-4377-9537-886D4339F982}" sibTransId="{7CD43E8A-BE25-4C00-B779-B03CCFB3A9BD}"/>
    <dgm:cxn modelId="{49074664-EB5B-4202-8F3D-F805039889D3}" type="presOf" srcId="{714AEB0B-D79C-457C-9CCE-5D5D8CDB0CCE}" destId="{8D2AA062-4CC3-4A08-88E4-D74005D59121}" srcOrd="1" destOrd="0" presId="urn:microsoft.com/office/officeart/2008/layout/HalfCircleOrganizationChart"/>
    <dgm:cxn modelId="{7BDDB704-85B8-449A-AE1E-6D94FADFAC7D}" srcId="{714AEB0B-D79C-457C-9CCE-5D5D8CDB0CCE}" destId="{9F38D1EF-4622-4A86-B97B-D308DE1496D2}" srcOrd="1" destOrd="0" parTransId="{5B9A2C0D-FE42-4760-A22E-6E14B57F3C90}" sibTransId="{17F60B7E-1484-4BD4-9B30-C6F46C0E7EE4}"/>
    <dgm:cxn modelId="{F32B6EC8-DD3B-4E5B-8EBA-9A91F6BAEBB8}" type="presOf" srcId="{9F38D1EF-4622-4A86-B97B-D308DE1496D2}" destId="{EC07672F-5D83-4B15-B4A4-B6D4E5DB1E5E}" srcOrd="0" destOrd="0" presId="urn:microsoft.com/office/officeart/2008/layout/HalfCircleOrganizationChart"/>
    <dgm:cxn modelId="{7DE03845-6A86-44C5-B543-6CF741C61EC0}" type="presOf" srcId="{117013EC-EE4D-427D-B457-3709CD8EED7E}" destId="{8F464E42-4061-4B90-9E65-D7CA9E2D19F3}" srcOrd="0" destOrd="0" presId="urn:microsoft.com/office/officeart/2008/layout/HalfCircleOrganizationChart"/>
    <dgm:cxn modelId="{3868F43A-45E5-4CE4-8D1D-86BF2BB79459}" type="presOf" srcId="{BA57F981-9400-40B1-AFBE-EFDE8335CCE6}" destId="{C644B439-23B3-4316-8E05-BA68BEC6CAE2}" srcOrd="1" destOrd="0" presId="urn:microsoft.com/office/officeart/2008/layout/HalfCircleOrganizationChart"/>
    <dgm:cxn modelId="{E1C7544C-D888-4418-A5F0-72F003DEF360}" type="presOf" srcId="{117013EC-EE4D-427D-B457-3709CD8EED7E}" destId="{CEA12E24-99A2-466F-9F60-A08115146A29}" srcOrd="1" destOrd="0" presId="urn:microsoft.com/office/officeart/2008/layout/HalfCircleOrganizationChart"/>
    <dgm:cxn modelId="{61F6103B-9D26-440B-B79D-77C6E95B15EC}" type="presParOf" srcId="{EEEEEEBC-4641-40AF-A033-4500FF12ABF3}" destId="{D1D9DC40-2171-4BAE-8C20-87F35EF13653}" srcOrd="0" destOrd="0" presId="urn:microsoft.com/office/officeart/2008/layout/HalfCircleOrganizationChart"/>
    <dgm:cxn modelId="{5F912C49-A4B8-47A3-8155-DE23686D797A}" type="presParOf" srcId="{D1D9DC40-2171-4BAE-8C20-87F35EF13653}" destId="{3D3AF977-DBCF-434B-B094-52F1D792897F}" srcOrd="0" destOrd="0" presId="urn:microsoft.com/office/officeart/2008/layout/HalfCircleOrganizationChart"/>
    <dgm:cxn modelId="{F6549890-74C8-4831-9A25-BE32831CCBBF}" type="presParOf" srcId="{3D3AF977-DBCF-434B-B094-52F1D792897F}" destId="{057C7D97-B49F-4B1A-A4CC-574E294A55A5}" srcOrd="0" destOrd="0" presId="urn:microsoft.com/office/officeart/2008/layout/HalfCircleOrganizationChart"/>
    <dgm:cxn modelId="{0B56E9CD-7792-435E-953E-AB451965D56A}" type="presParOf" srcId="{3D3AF977-DBCF-434B-B094-52F1D792897F}" destId="{7B498D2D-FB59-4EC6-89AA-60F7D102DE2B}" srcOrd="1" destOrd="0" presId="urn:microsoft.com/office/officeart/2008/layout/HalfCircleOrganizationChart"/>
    <dgm:cxn modelId="{583BD323-0678-4FCE-A5DF-2B695EB54374}" type="presParOf" srcId="{3D3AF977-DBCF-434B-B094-52F1D792897F}" destId="{CF58CC1C-CB7A-4A3C-ADD1-BC5D86AC639E}" srcOrd="2" destOrd="0" presId="urn:microsoft.com/office/officeart/2008/layout/HalfCircleOrganizationChart"/>
    <dgm:cxn modelId="{A22D9664-B78F-4F20-AAD7-3C6F4D388820}" type="presParOf" srcId="{3D3AF977-DBCF-434B-B094-52F1D792897F}" destId="{43E29F90-CE49-4319-BF52-42A846A21A47}" srcOrd="3" destOrd="0" presId="urn:microsoft.com/office/officeart/2008/layout/HalfCircleOrganizationChart"/>
    <dgm:cxn modelId="{CBD06050-A4C9-4C35-8B08-76C7BD1559BD}" type="presParOf" srcId="{D1D9DC40-2171-4BAE-8C20-87F35EF13653}" destId="{862A1456-6C87-44F9-AD84-87FF74E19063}" srcOrd="1" destOrd="0" presId="urn:microsoft.com/office/officeart/2008/layout/HalfCircleOrganizationChart"/>
    <dgm:cxn modelId="{9954065D-9FF6-43D5-A97A-C4A60B9F65AE}" type="presParOf" srcId="{862A1456-6C87-44F9-AD84-87FF74E19063}" destId="{E5DC84FC-8963-4AB8-ADA8-7CA84D94E307}" srcOrd="0" destOrd="0" presId="urn:microsoft.com/office/officeart/2008/layout/HalfCircleOrganizationChart"/>
    <dgm:cxn modelId="{B3FCF16D-C940-4FAD-BC27-5BCE7F1565C2}" type="presParOf" srcId="{862A1456-6C87-44F9-AD84-87FF74E19063}" destId="{B9AD75D4-5522-444B-B491-A3FE31E96253}" srcOrd="1" destOrd="0" presId="urn:microsoft.com/office/officeart/2008/layout/HalfCircleOrganizationChart"/>
    <dgm:cxn modelId="{2B18F100-D1B8-4958-9312-B68CA280BFEC}" type="presParOf" srcId="{B9AD75D4-5522-444B-B491-A3FE31E96253}" destId="{C4DF4166-F56D-45C0-9A7D-C16664E94030}" srcOrd="0" destOrd="0" presId="urn:microsoft.com/office/officeart/2008/layout/HalfCircleOrganizationChart"/>
    <dgm:cxn modelId="{1440D6EC-6FAC-4E5F-ACE7-4DAF2877DD90}" type="presParOf" srcId="{C4DF4166-F56D-45C0-9A7D-C16664E94030}" destId="{ACB2D8AD-89C1-4235-AF9D-6B5CCC696E9C}" srcOrd="0" destOrd="0" presId="urn:microsoft.com/office/officeart/2008/layout/HalfCircleOrganizationChart"/>
    <dgm:cxn modelId="{997DC804-6946-4B33-BD36-4726DE3AB5D6}" type="presParOf" srcId="{C4DF4166-F56D-45C0-9A7D-C16664E94030}" destId="{E7B3D7A1-8CAB-49A1-B71C-715B119C4F8F}" srcOrd="1" destOrd="0" presId="urn:microsoft.com/office/officeart/2008/layout/HalfCircleOrganizationChart"/>
    <dgm:cxn modelId="{1D450F57-0D27-4F17-A0CC-03EF5A99FE77}" type="presParOf" srcId="{C4DF4166-F56D-45C0-9A7D-C16664E94030}" destId="{3D39BD98-0FF0-458A-B0EC-4E2230985B1D}" srcOrd="2" destOrd="0" presId="urn:microsoft.com/office/officeart/2008/layout/HalfCircleOrganizationChart"/>
    <dgm:cxn modelId="{B4718991-99A5-41B2-AC03-E0509B6ABF07}" type="presParOf" srcId="{C4DF4166-F56D-45C0-9A7D-C16664E94030}" destId="{10DC0FEA-FC4D-47A2-9003-CC08292255BF}" srcOrd="3" destOrd="0" presId="urn:microsoft.com/office/officeart/2008/layout/HalfCircleOrganizationChart"/>
    <dgm:cxn modelId="{5FE4F470-A6C4-480B-B50C-52019736A771}" type="presParOf" srcId="{B9AD75D4-5522-444B-B491-A3FE31E96253}" destId="{8413918B-D1EA-46AB-BACF-A0482A8959DB}" srcOrd="1" destOrd="0" presId="urn:microsoft.com/office/officeart/2008/layout/HalfCircleOrganizationChart"/>
    <dgm:cxn modelId="{E73F4DA3-E15C-4AE7-828C-9E7E6A5F2B8A}" type="presParOf" srcId="{8413918B-D1EA-46AB-BACF-A0482A8959DB}" destId="{11571B19-C659-4CB9-8A66-0DD5C993F70D}" srcOrd="0" destOrd="0" presId="urn:microsoft.com/office/officeart/2008/layout/HalfCircleOrganizationChart"/>
    <dgm:cxn modelId="{C5C31F8C-5444-4866-BEFE-82279055AF22}" type="presParOf" srcId="{8413918B-D1EA-46AB-BACF-A0482A8959DB}" destId="{63865AC4-AA40-4BEF-91FC-F6BB9ED9DA90}" srcOrd="1" destOrd="0" presId="urn:microsoft.com/office/officeart/2008/layout/HalfCircleOrganizationChart"/>
    <dgm:cxn modelId="{1645158F-AA51-4453-B164-A243E29BD8CE}" type="presParOf" srcId="{63865AC4-AA40-4BEF-91FC-F6BB9ED9DA90}" destId="{171AA0A7-4F94-4834-9864-ECC682B4BF9B}" srcOrd="0" destOrd="0" presId="urn:microsoft.com/office/officeart/2008/layout/HalfCircleOrganizationChart"/>
    <dgm:cxn modelId="{ED1CE1BC-D262-4B05-9662-86EBAC09E10D}" type="presParOf" srcId="{171AA0A7-4F94-4834-9864-ECC682B4BF9B}" destId="{53D8E106-B761-4DC7-B7EB-D766E024452A}" srcOrd="0" destOrd="0" presId="urn:microsoft.com/office/officeart/2008/layout/HalfCircleOrganizationChart"/>
    <dgm:cxn modelId="{D189D99C-3059-4A8B-A6B4-A6A0788C757B}" type="presParOf" srcId="{171AA0A7-4F94-4834-9864-ECC682B4BF9B}" destId="{827E3CAD-C4C3-4619-AF64-81EE06DA8608}" srcOrd="1" destOrd="0" presId="urn:microsoft.com/office/officeart/2008/layout/HalfCircleOrganizationChart"/>
    <dgm:cxn modelId="{D8EBB28B-0217-43F9-8A6D-45FCDFEC2220}" type="presParOf" srcId="{171AA0A7-4F94-4834-9864-ECC682B4BF9B}" destId="{801A9B49-AABA-4DE1-9735-B64E8D1510B3}" srcOrd="2" destOrd="0" presId="urn:microsoft.com/office/officeart/2008/layout/HalfCircleOrganizationChart"/>
    <dgm:cxn modelId="{BF7AF13E-9707-44C7-9167-8563DF9B13E4}" type="presParOf" srcId="{171AA0A7-4F94-4834-9864-ECC682B4BF9B}" destId="{C644B439-23B3-4316-8E05-BA68BEC6CAE2}" srcOrd="3" destOrd="0" presId="urn:microsoft.com/office/officeart/2008/layout/HalfCircleOrganizationChart"/>
    <dgm:cxn modelId="{223E97CC-574B-4B35-A947-03B87E09F7CD}" type="presParOf" srcId="{63865AC4-AA40-4BEF-91FC-F6BB9ED9DA90}" destId="{E77074C0-7B7C-46D8-8536-67AB27DCEDDD}" srcOrd="1" destOrd="0" presId="urn:microsoft.com/office/officeart/2008/layout/HalfCircleOrganizationChart"/>
    <dgm:cxn modelId="{0F023191-6F60-4048-BD5B-91E7E77D516C}" type="presParOf" srcId="{63865AC4-AA40-4BEF-91FC-F6BB9ED9DA90}" destId="{383A1CA1-44A7-41C0-8DC7-1F8D061278F9}" srcOrd="2" destOrd="0" presId="urn:microsoft.com/office/officeart/2008/layout/HalfCircleOrganizationChart"/>
    <dgm:cxn modelId="{0650872F-8641-4FE8-AC3E-116B20E6EEF1}" type="presParOf" srcId="{8413918B-D1EA-46AB-BACF-A0482A8959DB}" destId="{E9CEF2EB-2864-4E9F-BBD3-99E1F6FF28D2}" srcOrd="2" destOrd="0" presId="urn:microsoft.com/office/officeart/2008/layout/HalfCircleOrganizationChart"/>
    <dgm:cxn modelId="{68B40916-0A48-4466-B168-3D97C659ABB1}" type="presParOf" srcId="{8413918B-D1EA-46AB-BACF-A0482A8959DB}" destId="{F99CBD6F-E385-4C11-BC43-3540D1AD487E}" srcOrd="3" destOrd="0" presId="urn:microsoft.com/office/officeart/2008/layout/HalfCircleOrganizationChart"/>
    <dgm:cxn modelId="{B6839FAE-E474-4EDE-BD02-275457E52DD8}" type="presParOf" srcId="{F99CBD6F-E385-4C11-BC43-3540D1AD487E}" destId="{5346D66E-29CC-47DC-B687-856DD55B2E26}" srcOrd="0" destOrd="0" presId="urn:microsoft.com/office/officeart/2008/layout/HalfCircleOrganizationChart"/>
    <dgm:cxn modelId="{C205C78A-84CE-404B-AB27-0FCB3203B58A}" type="presParOf" srcId="{5346D66E-29CC-47DC-B687-856DD55B2E26}" destId="{9A076550-5997-4C1D-8427-FD5BD6BECA55}" srcOrd="0" destOrd="0" presId="urn:microsoft.com/office/officeart/2008/layout/HalfCircleOrganizationChart"/>
    <dgm:cxn modelId="{56DA45EF-3EB6-4AE2-B8C7-410D736195F0}" type="presParOf" srcId="{5346D66E-29CC-47DC-B687-856DD55B2E26}" destId="{4F468165-A86C-4A1F-82FC-B1C38ABF8B89}" srcOrd="1" destOrd="0" presId="urn:microsoft.com/office/officeart/2008/layout/HalfCircleOrganizationChart"/>
    <dgm:cxn modelId="{260BB510-05A3-4D33-BBC9-E418CBB8C071}" type="presParOf" srcId="{5346D66E-29CC-47DC-B687-856DD55B2E26}" destId="{FF8FF4BE-3E0F-47F1-AD87-F7D0080AC6A0}" srcOrd="2" destOrd="0" presId="urn:microsoft.com/office/officeart/2008/layout/HalfCircleOrganizationChart"/>
    <dgm:cxn modelId="{E7D7C533-BEE1-4A0C-A536-C602305803FD}" type="presParOf" srcId="{5346D66E-29CC-47DC-B687-856DD55B2E26}" destId="{A3C7001E-3DFC-4776-8F1B-8D00F8FFDDCD}" srcOrd="3" destOrd="0" presId="urn:microsoft.com/office/officeart/2008/layout/HalfCircleOrganizationChart"/>
    <dgm:cxn modelId="{684069C7-6F55-47B2-8DF9-36039A17B84D}" type="presParOf" srcId="{F99CBD6F-E385-4C11-BC43-3540D1AD487E}" destId="{A33EC18D-4026-4CAA-BC25-E733FD9A19CD}" srcOrd="1" destOrd="0" presId="urn:microsoft.com/office/officeart/2008/layout/HalfCircleOrganizationChart"/>
    <dgm:cxn modelId="{59B4E9E9-85C3-4FFF-BF1B-37F38B9AEE07}" type="presParOf" srcId="{F99CBD6F-E385-4C11-BC43-3540D1AD487E}" destId="{D86CBB96-B83C-43FE-8A23-97D57CF96679}" srcOrd="2" destOrd="0" presId="urn:microsoft.com/office/officeart/2008/layout/HalfCircleOrganizationChart"/>
    <dgm:cxn modelId="{86137B55-3C32-4F93-8C53-A74EC202731C}" type="presParOf" srcId="{B9AD75D4-5522-444B-B491-A3FE31E96253}" destId="{CF71587C-29EB-4435-A3FD-DA76B04E6889}" srcOrd="2" destOrd="0" presId="urn:microsoft.com/office/officeart/2008/layout/HalfCircleOrganizationChart"/>
    <dgm:cxn modelId="{2F734A7B-0AF8-4233-85E6-1AAE070FC652}" type="presParOf" srcId="{862A1456-6C87-44F9-AD84-87FF74E19063}" destId="{E3679A74-1909-4957-B0BD-B5E3EDF4D7B5}" srcOrd="2" destOrd="0" presId="urn:microsoft.com/office/officeart/2008/layout/HalfCircleOrganizationChart"/>
    <dgm:cxn modelId="{6F86E2E2-CC41-4A48-9009-2F2FE12E2CB8}" type="presParOf" srcId="{862A1456-6C87-44F9-AD84-87FF74E19063}" destId="{E82A966A-2223-4E3C-9094-9567D6104B51}" srcOrd="3" destOrd="0" presId="urn:microsoft.com/office/officeart/2008/layout/HalfCircleOrganizationChart"/>
    <dgm:cxn modelId="{6B955593-B7DF-4854-8119-D7F265CFE91B}" type="presParOf" srcId="{E82A966A-2223-4E3C-9094-9567D6104B51}" destId="{DAAA72B4-CC68-464C-9755-DDAE04833B59}" srcOrd="0" destOrd="0" presId="urn:microsoft.com/office/officeart/2008/layout/HalfCircleOrganizationChart"/>
    <dgm:cxn modelId="{62A12A5C-C38A-4E0F-BDA8-82E5C6B32F8A}" type="presParOf" srcId="{DAAA72B4-CC68-464C-9755-DDAE04833B59}" destId="{D07AC837-D1BF-49A7-BDFC-2D5FA42675F5}" srcOrd="0" destOrd="0" presId="urn:microsoft.com/office/officeart/2008/layout/HalfCircleOrganizationChart"/>
    <dgm:cxn modelId="{8AB0B59D-1E5E-40C6-886A-0FC166B1C5A4}" type="presParOf" srcId="{DAAA72B4-CC68-464C-9755-DDAE04833B59}" destId="{CDE8645E-D9BC-48BF-BF0F-12C112BC8F9D}" srcOrd="1" destOrd="0" presId="urn:microsoft.com/office/officeart/2008/layout/HalfCircleOrganizationChart"/>
    <dgm:cxn modelId="{E0C21A78-F84D-4170-A55D-F1BFE4D634E0}" type="presParOf" srcId="{DAAA72B4-CC68-464C-9755-DDAE04833B59}" destId="{D0DC05CA-18BA-416A-9C82-804BC40E3E72}" srcOrd="2" destOrd="0" presId="urn:microsoft.com/office/officeart/2008/layout/HalfCircleOrganizationChart"/>
    <dgm:cxn modelId="{250E08A5-FC43-4B30-A0F2-47EE6428D336}" type="presParOf" srcId="{DAAA72B4-CC68-464C-9755-DDAE04833B59}" destId="{8D2AA062-4CC3-4A08-88E4-D74005D59121}" srcOrd="3" destOrd="0" presId="urn:microsoft.com/office/officeart/2008/layout/HalfCircleOrganizationChart"/>
    <dgm:cxn modelId="{EBB4DCFF-4B33-4C87-949B-6661F956F55A}" type="presParOf" srcId="{E82A966A-2223-4E3C-9094-9567D6104B51}" destId="{BC134796-EDC0-4892-AD43-90FB508C2F70}" srcOrd="1" destOrd="0" presId="urn:microsoft.com/office/officeart/2008/layout/HalfCircleOrganizationChart"/>
    <dgm:cxn modelId="{7B8059A0-4834-4656-B5A6-C8FAA24DDC73}" type="presParOf" srcId="{BC134796-EDC0-4892-AD43-90FB508C2F70}" destId="{8801E8E1-FF9B-408A-BD72-BC8543994F8C}" srcOrd="0" destOrd="0" presId="urn:microsoft.com/office/officeart/2008/layout/HalfCircleOrganizationChart"/>
    <dgm:cxn modelId="{9F74D0D2-42E7-4D11-A0AF-401334BD152E}" type="presParOf" srcId="{BC134796-EDC0-4892-AD43-90FB508C2F70}" destId="{1FFB263E-1FEC-44F5-86B8-6F5552826D78}" srcOrd="1" destOrd="0" presId="urn:microsoft.com/office/officeart/2008/layout/HalfCircleOrganizationChart"/>
    <dgm:cxn modelId="{4CFAE9B9-4EBB-48B1-8161-8BA969F82BE5}" type="presParOf" srcId="{1FFB263E-1FEC-44F5-86B8-6F5552826D78}" destId="{99A781B3-A28F-43DA-9421-D63F291F032D}" srcOrd="0" destOrd="0" presId="urn:microsoft.com/office/officeart/2008/layout/HalfCircleOrganizationChart"/>
    <dgm:cxn modelId="{B1A89E49-0465-44E6-9449-73FF839BFA02}" type="presParOf" srcId="{99A781B3-A28F-43DA-9421-D63F291F032D}" destId="{8F464E42-4061-4B90-9E65-D7CA9E2D19F3}" srcOrd="0" destOrd="0" presId="urn:microsoft.com/office/officeart/2008/layout/HalfCircleOrganizationChart"/>
    <dgm:cxn modelId="{DD7FFF26-A0BE-4E6D-95B9-6F034485BC92}" type="presParOf" srcId="{99A781B3-A28F-43DA-9421-D63F291F032D}" destId="{54565899-1D55-4640-95A4-48A20B13EC06}" srcOrd="1" destOrd="0" presId="urn:microsoft.com/office/officeart/2008/layout/HalfCircleOrganizationChart"/>
    <dgm:cxn modelId="{64CABDD1-A3EF-4B14-9582-A4EA7FDDD5F1}" type="presParOf" srcId="{99A781B3-A28F-43DA-9421-D63F291F032D}" destId="{5F6F919A-5F9B-43CD-93D8-F86F10775D22}" srcOrd="2" destOrd="0" presId="urn:microsoft.com/office/officeart/2008/layout/HalfCircleOrganizationChart"/>
    <dgm:cxn modelId="{DF8BDD35-94F1-42CA-92EF-9E255F42BF6F}" type="presParOf" srcId="{99A781B3-A28F-43DA-9421-D63F291F032D}" destId="{CEA12E24-99A2-466F-9F60-A08115146A29}" srcOrd="3" destOrd="0" presId="urn:microsoft.com/office/officeart/2008/layout/HalfCircleOrganizationChart"/>
    <dgm:cxn modelId="{E5943B1B-61C4-4CB4-BFE4-E7AD606394DF}" type="presParOf" srcId="{1FFB263E-1FEC-44F5-86B8-6F5552826D78}" destId="{1B6A46F7-2FBE-4C66-9E73-2CE1E65448D3}" srcOrd="1" destOrd="0" presId="urn:microsoft.com/office/officeart/2008/layout/HalfCircleOrganizationChart"/>
    <dgm:cxn modelId="{D7892370-C7BD-4783-9BEE-79370F9E1A92}" type="presParOf" srcId="{1FFB263E-1FEC-44F5-86B8-6F5552826D78}" destId="{38A07D8A-98D2-4489-BC2A-A6A9E2F14AAB}" srcOrd="2" destOrd="0" presId="urn:microsoft.com/office/officeart/2008/layout/HalfCircleOrganizationChart"/>
    <dgm:cxn modelId="{77160AF8-59E2-4520-9436-935A326EDE9A}" type="presParOf" srcId="{BC134796-EDC0-4892-AD43-90FB508C2F70}" destId="{6A74AABB-E6B9-481C-94F3-D71113062123}" srcOrd="2" destOrd="0" presId="urn:microsoft.com/office/officeart/2008/layout/HalfCircleOrganizationChart"/>
    <dgm:cxn modelId="{97AF04F6-0DCA-4BF4-9E31-F7CB783EF716}" type="presParOf" srcId="{BC134796-EDC0-4892-AD43-90FB508C2F70}" destId="{3EF5F480-0193-4823-988E-4F6E07D672C9}" srcOrd="3" destOrd="0" presId="urn:microsoft.com/office/officeart/2008/layout/HalfCircleOrganizationChart"/>
    <dgm:cxn modelId="{02BF6099-1A02-4A10-93C8-96F22D8F4777}" type="presParOf" srcId="{3EF5F480-0193-4823-988E-4F6E07D672C9}" destId="{902CBC13-3503-40E2-8931-FF0A3B841928}" srcOrd="0" destOrd="0" presId="urn:microsoft.com/office/officeart/2008/layout/HalfCircleOrganizationChart"/>
    <dgm:cxn modelId="{7008AEE7-105D-4DB2-86AB-FFE668624912}" type="presParOf" srcId="{902CBC13-3503-40E2-8931-FF0A3B841928}" destId="{EC07672F-5D83-4B15-B4A4-B6D4E5DB1E5E}" srcOrd="0" destOrd="0" presId="urn:microsoft.com/office/officeart/2008/layout/HalfCircleOrganizationChart"/>
    <dgm:cxn modelId="{52FE4BE7-9CDF-42FE-A6BB-C5D2728C95E6}" type="presParOf" srcId="{902CBC13-3503-40E2-8931-FF0A3B841928}" destId="{B373F369-0C69-486B-9E9C-BD857C216AE1}" srcOrd="1" destOrd="0" presId="urn:microsoft.com/office/officeart/2008/layout/HalfCircleOrganizationChart"/>
    <dgm:cxn modelId="{09E1CAEB-3709-4BA9-B718-67713C55A001}" type="presParOf" srcId="{902CBC13-3503-40E2-8931-FF0A3B841928}" destId="{23427CCC-3528-4B5F-A515-52B62EDEAD96}" srcOrd="2" destOrd="0" presId="urn:microsoft.com/office/officeart/2008/layout/HalfCircleOrganizationChart"/>
    <dgm:cxn modelId="{C2097150-8E2B-4CAA-9EB9-60381CB66E05}" type="presParOf" srcId="{902CBC13-3503-40E2-8931-FF0A3B841928}" destId="{DF9B7C08-265C-4B44-B9B9-9CDEE490735C}" srcOrd="3" destOrd="0" presId="urn:microsoft.com/office/officeart/2008/layout/HalfCircleOrganizationChart"/>
    <dgm:cxn modelId="{14F9E0D9-43BA-42D7-8D81-EFDEAC3E3EBA}" type="presParOf" srcId="{3EF5F480-0193-4823-988E-4F6E07D672C9}" destId="{BDC8A20F-6F7B-4893-8B1F-B9D8747E3627}" srcOrd="1" destOrd="0" presId="urn:microsoft.com/office/officeart/2008/layout/HalfCircleOrganizationChart"/>
    <dgm:cxn modelId="{4DD7E3B2-73DD-43D9-9BE0-86CF783B0483}" type="presParOf" srcId="{3EF5F480-0193-4823-988E-4F6E07D672C9}" destId="{9BF407C1-6A1D-425A-B591-0D80802EC8F5}" srcOrd="2" destOrd="0" presId="urn:microsoft.com/office/officeart/2008/layout/HalfCircleOrganizationChart"/>
    <dgm:cxn modelId="{F4629990-D404-48C2-8278-0BFB01C4D7DC}" type="presParOf" srcId="{E82A966A-2223-4E3C-9094-9567D6104B51}" destId="{AFD14B7A-FF30-4181-B238-70CA518F7D97}" srcOrd="2" destOrd="0" presId="urn:microsoft.com/office/officeart/2008/layout/HalfCircleOrganizationChart"/>
    <dgm:cxn modelId="{649F61FC-3027-4426-86A8-65409267365F}" type="presParOf" srcId="{D1D9DC40-2171-4BAE-8C20-87F35EF13653}" destId="{668928EF-5BA9-4BC7-93A2-0D962AA769D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D53E2-ADEF-4015-BE31-683277D23E78}">
      <dsp:nvSpPr>
        <dsp:cNvPr id="0" name=""/>
        <dsp:cNvSpPr/>
      </dsp:nvSpPr>
      <dsp:spPr>
        <a:xfrm>
          <a:off x="2879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/>
            <a:t>Düşük Seviyeli Diller</a:t>
          </a:r>
        </a:p>
      </dsp:txBody>
      <dsp:txXfrm>
        <a:off x="2879" y="49918"/>
        <a:ext cx="2807411" cy="432000"/>
      </dsp:txXfrm>
    </dsp:sp>
    <dsp:sp modelId="{5D8431D1-8422-4C21-8757-FA96BF19399A}">
      <dsp:nvSpPr>
        <dsp:cNvPr id="0" name=""/>
        <dsp:cNvSpPr/>
      </dsp:nvSpPr>
      <dsp:spPr>
        <a:xfrm>
          <a:off x="2879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Makine dili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Assembly dili</a:t>
          </a:r>
        </a:p>
      </dsp:txBody>
      <dsp:txXfrm>
        <a:off x="2879" y="481918"/>
        <a:ext cx="2807411" cy="1160620"/>
      </dsp:txXfrm>
    </dsp:sp>
    <dsp:sp modelId="{AC86B7CC-02CA-4E3B-9332-19BCD1CD095D}">
      <dsp:nvSpPr>
        <dsp:cNvPr id="0" name=""/>
        <dsp:cNvSpPr/>
      </dsp:nvSpPr>
      <dsp:spPr>
        <a:xfrm>
          <a:off x="3203328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/>
            <a:t>Orta Seviyeli Diller</a:t>
          </a:r>
        </a:p>
      </dsp:txBody>
      <dsp:txXfrm>
        <a:off x="3203328" y="49918"/>
        <a:ext cx="2807411" cy="432000"/>
      </dsp:txXfrm>
    </dsp:sp>
    <dsp:sp modelId="{D27E2ACB-4C1C-4CC5-9809-C9665BC98FE7}">
      <dsp:nvSpPr>
        <dsp:cNvPr id="0" name=""/>
        <dsp:cNvSpPr/>
      </dsp:nvSpPr>
      <dsp:spPr>
        <a:xfrm>
          <a:off x="3203328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Pascal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Basic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Fortran vb.</a:t>
          </a:r>
        </a:p>
      </dsp:txBody>
      <dsp:txXfrm>
        <a:off x="3203328" y="481918"/>
        <a:ext cx="2807411" cy="1160620"/>
      </dsp:txXfrm>
    </dsp:sp>
    <dsp:sp modelId="{80CFB074-C9D2-4CF6-94EE-FF596B0E565C}">
      <dsp:nvSpPr>
        <dsp:cNvPr id="0" name=""/>
        <dsp:cNvSpPr/>
      </dsp:nvSpPr>
      <dsp:spPr>
        <a:xfrm>
          <a:off x="6403777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/>
            <a:t>Yüksek Seviyeli Diller</a:t>
          </a:r>
        </a:p>
      </dsp:txBody>
      <dsp:txXfrm>
        <a:off x="6403777" y="49918"/>
        <a:ext cx="2807411" cy="432000"/>
      </dsp:txXfrm>
    </dsp:sp>
    <dsp:sp modelId="{2165F921-D691-45AF-9484-3759F5D6B6D1}">
      <dsp:nvSpPr>
        <dsp:cNvPr id="0" name=""/>
        <dsp:cNvSpPr/>
      </dsp:nvSpPr>
      <dsp:spPr>
        <a:xfrm>
          <a:off x="6403777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C++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C#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/>
            <a:t>Java vb.</a:t>
          </a:r>
        </a:p>
      </dsp:txBody>
      <dsp:txXfrm>
        <a:off x="6403777" y="481918"/>
        <a:ext cx="2807411" cy="116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D0184-6571-4B24-ADB2-7E65BA39E5B3}">
      <dsp:nvSpPr>
        <dsp:cNvPr id="0" name=""/>
        <dsp:cNvSpPr/>
      </dsp:nvSpPr>
      <dsp:spPr>
        <a:xfrm>
          <a:off x="3939922" y="0"/>
          <a:ext cx="2626614" cy="1130751"/>
        </a:xfrm>
        <a:prstGeom prst="trapezoid">
          <a:avLst>
            <a:gd name="adj" fmla="val 11614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/>
            <a:t>Makine dilleri</a:t>
          </a:r>
        </a:p>
      </dsp:txBody>
      <dsp:txXfrm>
        <a:off x="3939922" y="0"/>
        <a:ext cx="2626614" cy="1130751"/>
      </dsp:txXfrm>
    </dsp:sp>
    <dsp:sp modelId="{B2E8A367-1CF2-49AC-84E6-1AF175B0FA31}">
      <dsp:nvSpPr>
        <dsp:cNvPr id="0" name=""/>
        <dsp:cNvSpPr/>
      </dsp:nvSpPr>
      <dsp:spPr>
        <a:xfrm>
          <a:off x="2626614" y="1130751"/>
          <a:ext cx="5253229" cy="1130751"/>
        </a:xfrm>
        <a:prstGeom prst="trapezoid">
          <a:avLst>
            <a:gd name="adj" fmla="val 11614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/>
            <a:t>Düşük seviyeli diller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/>
            <a:t>Assembly</a:t>
          </a:r>
        </a:p>
      </dsp:txBody>
      <dsp:txXfrm>
        <a:off x="3545929" y="1130751"/>
        <a:ext cx="3414599" cy="1130751"/>
      </dsp:txXfrm>
    </dsp:sp>
    <dsp:sp modelId="{F0162194-9B92-4D43-85C6-6BE2A4D42009}">
      <dsp:nvSpPr>
        <dsp:cNvPr id="0" name=""/>
        <dsp:cNvSpPr/>
      </dsp:nvSpPr>
      <dsp:spPr>
        <a:xfrm>
          <a:off x="1313307" y="2261502"/>
          <a:ext cx="7879844" cy="1130751"/>
        </a:xfrm>
        <a:prstGeom prst="trapezoid">
          <a:avLst>
            <a:gd name="adj" fmla="val 11614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/>
            <a:t>Orta seviyeli diller</a:t>
          </a:r>
          <a:br>
            <a:rPr lang="tr-TR" sz="3100" kern="1200" dirty="0"/>
          </a:br>
          <a:r>
            <a:rPr lang="tr-TR" sz="3100" kern="1200" dirty="0"/>
            <a:t>Pascal, Basic, Fortran, …</a:t>
          </a:r>
        </a:p>
      </dsp:txBody>
      <dsp:txXfrm>
        <a:off x="2692280" y="2261502"/>
        <a:ext cx="5121898" cy="1130751"/>
      </dsp:txXfrm>
    </dsp:sp>
    <dsp:sp modelId="{73BA6338-BF5D-4181-9CBF-AB85594CC1F5}">
      <dsp:nvSpPr>
        <dsp:cNvPr id="0" name=""/>
        <dsp:cNvSpPr/>
      </dsp:nvSpPr>
      <dsp:spPr>
        <a:xfrm>
          <a:off x="0" y="3392254"/>
          <a:ext cx="10506458" cy="1130751"/>
        </a:xfrm>
        <a:prstGeom prst="trapezoid">
          <a:avLst>
            <a:gd name="adj" fmla="val 11614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100" kern="1200" dirty="0"/>
            <a:t>Yüksek  seviyeli diller</a:t>
          </a:r>
          <a:br>
            <a:rPr lang="tr-TR" sz="3100" kern="1200" dirty="0"/>
          </a:br>
          <a:r>
            <a:rPr lang="tr-TR" sz="3100" kern="1200" dirty="0"/>
            <a:t>C, C++, C#, Java, …</a:t>
          </a:r>
        </a:p>
      </dsp:txBody>
      <dsp:txXfrm>
        <a:off x="1838630" y="3392254"/>
        <a:ext cx="6829198" cy="1130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DF048-1537-49AD-B3D0-62A3531B7D79}">
      <dsp:nvSpPr>
        <dsp:cNvPr id="0" name=""/>
        <dsp:cNvSpPr/>
      </dsp:nvSpPr>
      <dsp:spPr>
        <a:xfrm>
          <a:off x="4911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/>
            <a:t>Problemin Analiz Edilmesi</a:t>
          </a:r>
        </a:p>
      </dsp:txBody>
      <dsp:txXfrm>
        <a:off x="49504" y="1227197"/>
        <a:ext cx="1433325" cy="1568329"/>
      </dsp:txXfrm>
    </dsp:sp>
    <dsp:sp modelId="{A76B4992-DB97-48D1-B196-DF800088B0E5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1679674" y="1898087"/>
        <a:ext cx="225940" cy="226550"/>
      </dsp:txXfrm>
    </dsp:sp>
    <dsp:sp modelId="{A61E82C2-C03F-49C3-9DEF-9592B8306536}">
      <dsp:nvSpPr>
        <dsp:cNvPr id="0" name=""/>
        <dsp:cNvSpPr/>
      </dsp:nvSpPr>
      <dsp:spPr>
        <a:xfrm>
          <a:off x="2136427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/>
            <a:t>En uygun Çözüm Yolunun Belirlenmesi</a:t>
          </a:r>
        </a:p>
      </dsp:txBody>
      <dsp:txXfrm>
        <a:off x="2181020" y="1227197"/>
        <a:ext cx="1433325" cy="1568329"/>
      </dsp:txXfrm>
    </dsp:sp>
    <dsp:sp modelId="{3249D317-DB97-421F-8338-4710EA8E4FA6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3811190" y="1898087"/>
        <a:ext cx="225940" cy="226550"/>
      </dsp:txXfrm>
    </dsp:sp>
    <dsp:sp modelId="{E62A3FC5-94EB-4A30-9F68-C8CDBD312338}">
      <dsp:nvSpPr>
        <dsp:cNvPr id="0" name=""/>
        <dsp:cNvSpPr/>
      </dsp:nvSpPr>
      <dsp:spPr>
        <a:xfrm>
          <a:off x="4267944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/>
            <a:t>Algoritma veya Akış Diyagramının Hazırlanması</a:t>
          </a:r>
        </a:p>
      </dsp:txBody>
      <dsp:txXfrm>
        <a:off x="4312537" y="1227197"/>
        <a:ext cx="1433325" cy="1568329"/>
      </dsp:txXfrm>
    </dsp:sp>
    <dsp:sp modelId="{4DD40412-B4A5-4E71-A9F3-18AE8002E90D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5942707" y="1898087"/>
        <a:ext cx="225940" cy="226550"/>
      </dsp:txXfrm>
    </dsp:sp>
    <dsp:sp modelId="{51E2D273-ACCF-42F5-8ECB-431F5FB8A714}">
      <dsp:nvSpPr>
        <dsp:cNvPr id="0" name=""/>
        <dsp:cNvSpPr/>
      </dsp:nvSpPr>
      <dsp:spPr>
        <a:xfrm>
          <a:off x="6399460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/>
            <a:t>Algoritma/Akış Diyagramının Bir Programlama Diliyle Kodlanması</a:t>
          </a:r>
        </a:p>
      </dsp:txBody>
      <dsp:txXfrm>
        <a:off x="6444053" y="1227197"/>
        <a:ext cx="1433325" cy="1568329"/>
      </dsp:txXfrm>
    </dsp:sp>
    <dsp:sp modelId="{376A3256-4132-431B-9EAE-3F11A3D52E1B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8074223" y="1898087"/>
        <a:ext cx="225940" cy="226550"/>
      </dsp:txXfrm>
    </dsp:sp>
    <dsp:sp modelId="{4407DCF7-5705-4BEB-9B28-7AD07B73FB2B}">
      <dsp:nvSpPr>
        <dsp:cNvPr id="0" name=""/>
        <dsp:cNvSpPr/>
      </dsp:nvSpPr>
      <dsp:spPr>
        <a:xfrm>
          <a:off x="8530976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/>
            <a:t>Hatanın düzeltilip Programın Test Edilmesi</a:t>
          </a:r>
        </a:p>
      </dsp:txBody>
      <dsp:txXfrm>
        <a:off x="8575569" y="1227197"/>
        <a:ext cx="1433325" cy="1568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4AABB-E6B9-481C-94F3-D71113062123}">
      <dsp:nvSpPr>
        <dsp:cNvPr id="0" name=""/>
        <dsp:cNvSpPr/>
      </dsp:nvSpPr>
      <dsp:spPr>
        <a:xfrm>
          <a:off x="5457222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1E8E1-FF9B-408A-BD72-BC8543994F8C}">
      <dsp:nvSpPr>
        <dsp:cNvPr id="0" name=""/>
        <dsp:cNvSpPr/>
      </dsp:nvSpPr>
      <dsp:spPr>
        <a:xfrm>
          <a:off x="5457222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79A74-1909-4957-B0BD-B5E3EDF4D7B5}">
      <dsp:nvSpPr>
        <dsp:cNvPr id="0" name=""/>
        <dsp:cNvSpPr/>
      </dsp:nvSpPr>
      <dsp:spPr>
        <a:xfrm>
          <a:off x="4532388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08"/>
              </a:lnTo>
              <a:lnTo>
                <a:pt x="924833" y="160508"/>
              </a:lnTo>
              <a:lnTo>
                <a:pt x="924833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EF2EB-2864-4E9F-BBD3-99E1F6FF28D2}">
      <dsp:nvSpPr>
        <dsp:cNvPr id="0" name=""/>
        <dsp:cNvSpPr/>
      </dsp:nvSpPr>
      <dsp:spPr>
        <a:xfrm>
          <a:off x="3607554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B19-C659-4CB9-8A66-0DD5C993F70D}">
      <dsp:nvSpPr>
        <dsp:cNvPr id="0" name=""/>
        <dsp:cNvSpPr/>
      </dsp:nvSpPr>
      <dsp:spPr>
        <a:xfrm>
          <a:off x="3607554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C84FC-8963-4AB8-ADA8-7CA84D94E307}">
      <dsp:nvSpPr>
        <dsp:cNvPr id="0" name=""/>
        <dsp:cNvSpPr/>
      </dsp:nvSpPr>
      <dsp:spPr>
        <a:xfrm>
          <a:off x="3607554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924833" y="0"/>
              </a:moveTo>
              <a:lnTo>
                <a:pt x="924833" y="160508"/>
              </a:lnTo>
              <a:lnTo>
                <a:pt x="0" y="160508"/>
              </a:lnTo>
              <a:lnTo>
                <a:pt x="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98D2D-FB59-4EC6-89AA-60F7D102DE2B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8CC1C-CB7A-4A3C-ADD1-BC5D86AC639E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C7D97-B49F-4B1A-A4CC-574E294A55A5}">
      <dsp:nvSpPr>
        <dsp:cNvPr id="0" name=""/>
        <dsp:cNvSpPr/>
      </dsp:nvSpPr>
      <dsp:spPr>
        <a:xfrm>
          <a:off x="3768063" y="138765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Veri</a:t>
          </a:r>
        </a:p>
      </dsp:txBody>
      <dsp:txXfrm>
        <a:off x="3768063" y="138765"/>
        <a:ext cx="1528650" cy="489168"/>
      </dsp:txXfrm>
    </dsp:sp>
    <dsp:sp modelId="{E7B3D7A1-8CAB-49A1-B71C-715B119C4F8F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9BD98-0FF0-458A-B0EC-4E2230985B1D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2D8AD-89C1-4235-AF9D-6B5CCC696E9C}">
      <dsp:nvSpPr>
        <dsp:cNvPr id="0" name=""/>
        <dsp:cNvSpPr/>
      </dsp:nvSpPr>
      <dsp:spPr>
        <a:xfrm>
          <a:off x="2843229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Sayısal</a:t>
          </a:r>
        </a:p>
      </dsp:txBody>
      <dsp:txXfrm>
        <a:off x="2843229" y="1224107"/>
        <a:ext cx="1528650" cy="489168"/>
      </dsp:txXfrm>
    </dsp:sp>
    <dsp:sp modelId="{827E3CAD-C4C3-4619-AF64-81EE06DA8608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A9B49-AABA-4DE1-9735-B64E8D1510B3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8E106-B761-4DC7-B7EB-D766E024452A}">
      <dsp:nvSpPr>
        <dsp:cNvPr id="0" name=""/>
        <dsp:cNvSpPr/>
      </dsp:nvSpPr>
      <dsp:spPr>
        <a:xfrm>
          <a:off x="3836852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Tamsayı</a:t>
          </a:r>
        </a:p>
      </dsp:txBody>
      <dsp:txXfrm>
        <a:off x="3836852" y="2309449"/>
        <a:ext cx="1528650" cy="489168"/>
      </dsp:txXfrm>
    </dsp:sp>
    <dsp:sp modelId="{4F468165-A86C-4A1F-82FC-B1C38ABF8B89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FF4BE-3E0F-47F1-AD87-F7D0080AC6A0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76550-5997-4C1D-8427-FD5BD6BECA55}">
      <dsp:nvSpPr>
        <dsp:cNvPr id="0" name=""/>
        <dsp:cNvSpPr/>
      </dsp:nvSpPr>
      <dsp:spPr>
        <a:xfrm>
          <a:off x="3836852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Ondalık sayı</a:t>
          </a:r>
        </a:p>
      </dsp:txBody>
      <dsp:txXfrm>
        <a:off x="3836852" y="3394791"/>
        <a:ext cx="1528650" cy="489168"/>
      </dsp:txXfrm>
    </dsp:sp>
    <dsp:sp modelId="{CDE8645E-D9BC-48BF-BF0F-12C112BC8F9D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05CA-18BA-416A-9C82-804BC40E3E72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C837-D1BF-49A7-BDFC-2D5FA42675F5}">
      <dsp:nvSpPr>
        <dsp:cNvPr id="0" name=""/>
        <dsp:cNvSpPr/>
      </dsp:nvSpPr>
      <dsp:spPr>
        <a:xfrm>
          <a:off x="4692896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Alfa sayısal</a:t>
          </a:r>
        </a:p>
      </dsp:txBody>
      <dsp:txXfrm>
        <a:off x="4692896" y="1224107"/>
        <a:ext cx="1528650" cy="489168"/>
      </dsp:txXfrm>
    </dsp:sp>
    <dsp:sp modelId="{54565899-1D55-4640-95A4-48A20B13EC06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919A-5F9B-43CD-93D8-F86F10775D22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64E42-4061-4B90-9E65-D7CA9E2D19F3}">
      <dsp:nvSpPr>
        <dsp:cNvPr id="0" name=""/>
        <dsp:cNvSpPr/>
      </dsp:nvSpPr>
      <dsp:spPr>
        <a:xfrm>
          <a:off x="5686519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Karakter</a:t>
          </a:r>
        </a:p>
      </dsp:txBody>
      <dsp:txXfrm>
        <a:off x="5686519" y="2309449"/>
        <a:ext cx="1528650" cy="489168"/>
      </dsp:txXfrm>
    </dsp:sp>
    <dsp:sp modelId="{B373F369-0C69-486B-9E9C-BD857C216AE1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7CCC-3528-4B5F-A515-52B62EDEAD96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7672F-5D83-4B15-B4A4-B6D4E5DB1E5E}">
      <dsp:nvSpPr>
        <dsp:cNvPr id="0" name=""/>
        <dsp:cNvSpPr/>
      </dsp:nvSpPr>
      <dsp:spPr>
        <a:xfrm>
          <a:off x="5686519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Karakter dizisi</a:t>
          </a:r>
        </a:p>
      </dsp:txBody>
      <dsp:txXfrm>
        <a:off x="5686519" y="3394791"/>
        <a:ext cx="1528650" cy="48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5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13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9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21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4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0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86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45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1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88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60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836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637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719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46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057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9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284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204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555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79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20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999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927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733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2585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114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2906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978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91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50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61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0122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035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894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05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16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648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9763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418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615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7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973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48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6731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926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31404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610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97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40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64273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149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8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7126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8164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1728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3771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4013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265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0047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4288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2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949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6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9337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2510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105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5343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6173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6031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9755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5425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5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4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670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74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696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1176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246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6130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96171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5606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296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57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1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9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6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1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64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default.asp" TargetMode="External"/><Relationship Id="rId2" Type="http://schemas.openxmlformats.org/officeDocument/2006/relationships/hyperlink" Target="https://tr.khanacademy.org/computing/computer-science/algorithms/intro-to-algorithms/v/what-are-algorith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lecegiyazanlar.turkcell.com.tr/konu/c-sharp" TargetMode="External"/><Relationship Id="rId4" Type="http://schemas.openxmlformats.org/officeDocument/2006/relationships/hyperlink" Target="https://gelecegiyazanlar.turkcell.com.tr/konu/oyun-gelistirme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canyazilim.com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Programlama Temelleri ve Algoritma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öğr</a:t>
            </a:r>
            <a:r>
              <a:rPr lang="tr-TR" dirty="0"/>
              <a:t>. gör. gözde </a:t>
            </a:r>
            <a:r>
              <a:rPr lang="tr-TR" dirty="0" err="1"/>
              <a:t>mihran</a:t>
            </a:r>
            <a:r>
              <a:rPr lang="tr-TR" dirty="0"/>
              <a:t> Altınsoy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97280" y="4918655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+mj-lt"/>
              </a:rPr>
              <a:t>gozdemihranaltinsoy@beykoz.edu.tr</a:t>
            </a:r>
          </a:p>
        </p:txBody>
      </p:sp>
    </p:spTree>
    <p:extLst>
      <p:ext uri="{BB962C8B-B14F-4D97-AF65-F5344CB8AC3E}">
        <p14:creationId xmlns:p14="http://schemas.microsoft.com/office/powerpoint/2010/main" val="236287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Matematiksel İşlemler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60068"/>
              </p:ext>
            </p:extLst>
          </p:nvPr>
        </p:nvGraphicFramePr>
        <p:xfrm>
          <a:off x="1096963" y="1846263"/>
          <a:ext cx="100584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Matematik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Bilgisayar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Toplama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+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+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Çıkarma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baseline="0" dirty="0"/>
                        <a:t>a </a:t>
                      </a:r>
                      <a:r>
                        <a:rPr lang="tr-TR" sz="3200" dirty="0"/>
                        <a:t>-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-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Çarpma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.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*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Bölme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</a:t>
                      </a:r>
                      <a:r>
                        <a:rPr lang="tr-T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/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Üs alma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^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698412" y="5407572"/>
            <a:ext cx="1085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 err="1"/>
              <a:t>Ondalıklı</a:t>
            </a:r>
            <a:r>
              <a:rPr lang="tr-TR" sz="2400" dirty="0"/>
              <a:t> (</a:t>
            </a:r>
            <a:r>
              <a:rPr lang="tr-TR" sz="2400" dirty="0" err="1"/>
              <a:t>gerçel</a:t>
            </a:r>
            <a:r>
              <a:rPr lang="tr-TR" sz="2400" dirty="0"/>
              <a:t>) sayıların tam ve </a:t>
            </a:r>
            <a:r>
              <a:rPr lang="tr-TR" sz="2400" dirty="0" err="1"/>
              <a:t>ondalıklı</a:t>
            </a:r>
            <a:r>
              <a:rPr lang="tr-TR" sz="2400" dirty="0"/>
              <a:t> kısımlarını ayırmak için matematikte «,» (virgül) işareti kullanılırken; programlama dilinde «.» (nokta) işareti kullanılır.</a:t>
            </a:r>
          </a:p>
        </p:txBody>
      </p:sp>
    </p:spTree>
    <p:extLst>
      <p:ext uri="{BB962C8B-B14F-4D97-AF65-F5344CB8AC3E}">
        <p14:creationId xmlns:p14="http://schemas.microsoft.com/office/powerpoint/2010/main" val="610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64706" cy="974638"/>
          </a:xfrm>
        </p:spPr>
        <p:txBody>
          <a:bodyPr/>
          <a:lstStyle/>
          <a:p>
            <a:r>
              <a:rPr lang="tr-TR" b="1" dirty="0"/>
              <a:t>Matematiksel İşlemlerde Öncelik Sıraları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288763"/>
              </p:ext>
            </p:extLst>
          </p:nvPr>
        </p:nvGraphicFramePr>
        <p:xfrm>
          <a:off x="1096963" y="1450430"/>
          <a:ext cx="9907368" cy="415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246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Sıra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Bilgisayar dili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33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Sayıların negatifliği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-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Parantezler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baseline="0" dirty="0"/>
                        <a:t> … )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Matematiksel</a:t>
                      </a:r>
                      <a:r>
                        <a:rPr lang="tr-TR" sz="3200" baseline="0" dirty="0"/>
                        <a:t> fonksiyonlar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cos</a:t>
                      </a:r>
                      <a:r>
                        <a:rPr lang="tr-TR" sz="3200" baseline="0" dirty="0"/>
                        <a:t>, sin, </a:t>
                      </a:r>
                      <a:r>
                        <a:rPr lang="tr-TR" sz="3200" baseline="0" dirty="0" err="1"/>
                        <a:t>ln</a:t>
                      </a:r>
                      <a:r>
                        <a:rPr lang="tr-TR" sz="3200" baseline="0" dirty="0"/>
                        <a:t>, </a:t>
                      </a:r>
                      <a:r>
                        <a:rPr lang="tr-TR" sz="3200" baseline="0" dirty="0" err="1"/>
                        <a:t>log</a:t>
                      </a:r>
                      <a:r>
                        <a:rPr lang="tr-TR" sz="3200" baseline="0" dirty="0"/>
                        <a:t>, </a:t>
                      </a:r>
                      <a:r>
                        <a:rPr lang="tr-TR" sz="3200" baseline="0" dirty="0" err="1"/>
                        <a:t>exp</a:t>
                      </a:r>
                      <a:r>
                        <a:rPr lang="tr-TR" sz="3200" baseline="0" dirty="0"/>
                        <a:t> ….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Üs alma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^ b, </a:t>
                      </a:r>
                      <a:r>
                        <a:rPr lang="tr-TR" sz="3200" baseline="0" dirty="0" err="1"/>
                        <a:t>pow</a:t>
                      </a:r>
                      <a:r>
                        <a:rPr lang="tr-TR" sz="3200" baseline="0" dirty="0"/>
                        <a:t>, …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Çarpma</a:t>
                      </a:r>
                      <a:r>
                        <a:rPr lang="tr-TR" sz="3200" baseline="0" dirty="0"/>
                        <a:t> ve bölme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* b</a:t>
                      </a:r>
                      <a:r>
                        <a:rPr lang="tr-TR" sz="3200" baseline="0" dirty="0"/>
                        <a:t> ve a /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Toplama</a:t>
                      </a:r>
                      <a:r>
                        <a:rPr lang="tr-TR" sz="3200" baseline="0" dirty="0"/>
                        <a:t> ve çıkarma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+ b ve a -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01565" y="5565227"/>
            <a:ext cx="1085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/>
              <a:t>Bilgisayarın, aynı önceliğe sahip işlemleri gerçekleştirme sırası, soldan sağa (baştan sona) doğrudur.</a:t>
            </a:r>
          </a:p>
        </p:txBody>
      </p:sp>
    </p:spTree>
    <p:extLst>
      <p:ext uri="{BB962C8B-B14F-4D97-AF65-F5344CB8AC3E}">
        <p14:creationId xmlns:p14="http://schemas.microsoft.com/office/powerpoint/2010/main" val="386193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1409700" y="258763"/>
            <a:ext cx="10058400" cy="1449387"/>
          </a:xfrm>
        </p:spPr>
        <p:txBody>
          <a:bodyPr>
            <a:normAutofit/>
          </a:bodyPr>
          <a:lstStyle/>
          <a:p>
            <a:r>
              <a:rPr lang="tr-TR" sz="5400" b="1" dirty="0"/>
              <a:t>Örnekler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o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872260"/>
                  </p:ext>
                </p:extLst>
              </p:nvPr>
            </p:nvGraphicFramePr>
            <p:xfrm>
              <a:off x="1437957" y="1807634"/>
              <a:ext cx="9445625" cy="4271432"/>
            </p:xfrm>
            <a:graphic>
              <a:graphicData uri="http://schemas.openxmlformats.org/drawingml/2006/table">
                <a:tbl>
                  <a:tblPr bandRow="1">
                    <a:tableStyleId>{5DA37D80-6434-44D0-A028-1B22A696006F}</a:tableStyleId>
                  </a:tblPr>
                  <a:tblGrid>
                    <a:gridCol w="47678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777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+ b – c + 2abc –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 + b – c + 2 * a  * b * c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+ b</a:t>
                          </a:r>
                          <a:r>
                            <a:rPr lang="tr-TR" sz="2400" baseline="30000" dirty="0"/>
                            <a:t>2</a:t>
                          </a:r>
                          <a:r>
                            <a:rPr lang="tr-TR" sz="2400" dirty="0"/>
                            <a:t> – c</a:t>
                          </a:r>
                          <a:r>
                            <a:rPr lang="tr-TR" sz="2400" baseline="30000" dirty="0"/>
                            <a:t>3</a:t>
                          </a:r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+ b ^ 2 – c ^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24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tr-T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(a ^ 2 + b ^ 2) / (2 * a * b)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594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tr-TR" sz="2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tr-TR" sz="240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a-b/c+2*a*c-2/(</a:t>
                          </a:r>
                          <a:r>
                            <a:rPr lang="tr-TR" sz="2400" dirty="0" err="1"/>
                            <a:t>a+b</a:t>
                          </a:r>
                          <a:r>
                            <a:rPr lang="tr-TR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565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rad>
                            </m:oMath>
                          </a14:m>
                          <a:r>
                            <a:rPr lang="tr-TR" sz="2400" dirty="0"/>
                            <a:t>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den>
                              </m:f>
                            </m:oMath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(</a:t>
                          </a:r>
                          <a:r>
                            <a:rPr lang="tr-TR" sz="2400" dirty="0" err="1"/>
                            <a:t>a+b</a:t>
                          </a:r>
                          <a:r>
                            <a:rPr lang="tr-TR" sz="2400" dirty="0"/>
                            <a:t>)^(1/2)-2*a*b/(b^2-4*a*c)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o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872260"/>
                  </p:ext>
                </p:extLst>
              </p:nvPr>
            </p:nvGraphicFramePr>
            <p:xfrm>
              <a:off x="1437957" y="1807634"/>
              <a:ext cx="9445625" cy="4271432"/>
            </p:xfrm>
            <a:graphic>
              <a:graphicData uri="http://schemas.openxmlformats.org/drawingml/2006/table">
                <a:tbl>
                  <a:tblPr bandRow="1">
                    <a:tableStyleId>{5DA37D80-6434-44D0-A028-1B22A696006F}</a:tableStyleId>
                  </a:tblPr>
                  <a:tblGrid>
                    <a:gridCol w="4767851"/>
                    <a:gridCol w="4677774"/>
                  </a:tblGrid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– c + 2abc –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 + b – c + 2 * a  * b * c – 7</a:t>
                          </a:r>
                        </a:p>
                      </a:txBody>
                      <a:tcPr/>
                    </a:tc>
                  </a:tr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</a:t>
                          </a:r>
                          <a:r>
                            <a:rPr lang="tr-TR" sz="2400" baseline="30000" dirty="0" smtClean="0"/>
                            <a:t>2</a:t>
                          </a:r>
                          <a:r>
                            <a:rPr lang="tr-TR" sz="2400" dirty="0" smtClean="0"/>
                            <a:t> – c</a:t>
                          </a:r>
                          <a:r>
                            <a:rPr lang="tr-TR" sz="2400" baseline="30000" dirty="0" smtClean="0"/>
                            <a:t>3</a:t>
                          </a:r>
                          <a:endParaRPr lang="tr-T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^ 2 – c ^ 3</a:t>
                          </a:r>
                        </a:p>
                      </a:txBody>
                      <a:tcPr/>
                    </a:tc>
                  </a:tr>
                  <a:tr h="1102432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118681" r="-98340" b="-171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(a ^ 2 + b ^ 2) / (2 * a * b) </a:t>
                          </a:r>
                        </a:p>
                      </a:txBody>
                      <a:tcPr/>
                    </a:tc>
                  </a:tr>
                  <a:tr h="105946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228736" r="-98340" b="-7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a-b/c+2*a*c-2/(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</a:t>
                          </a:r>
                        </a:p>
                      </a:txBody>
                      <a:tcPr/>
                    </a:tc>
                  </a:tr>
                  <a:tr h="83565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417518" r="-98340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)^(1/2)-2*a*b/(b^2-4*a*c)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579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 İşlemleri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69774"/>
              </p:ext>
            </p:extLst>
          </p:nvPr>
        </p:nvGraphicFramePr>
        <p:xfrm>
          <a:off x="2773363" y="1870710"/>
          <a:ext cx="670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 sembolü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Anlamı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Eşittir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baseline="0" dirty="0"/>
                        <a:t>Eşit değildir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Büyüktür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Küçüktür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&gt;=</a:t>
                      </a:r>
                      <a:r>
                        <a:rPr lang="tr-TR" sz="3200" baseline="0" dirty="0"/>
                        <a:t> veya =&gt;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Büyük eşittir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&lt;= veya</a:t>
                      </a:r>
                      <a:r>
                        <a:rPr lang="tr-TR" sz="3200" baseline="0" dirty="0"/>
                        <a:t> =&lt;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Küçük eşittir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7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Örnek Algoritma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7045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A sayısını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 sayısını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A&gt;B ise Yaz «A sayısı, B sayısından büyüktür.»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A&lt;B ise Yaz «B sayısı, A sayısından büyüktür.»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A=B ise Yaz «İki sayı birbirine eşittir.»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914125"/>
              </p:ext>
            </p:extLst>
          </p:nvPr>
        </p:nvGraphicFramePr>
        <p:xfrm>
          <a:off x="6867728" y="1845734"/>
          <a:ext cx="4863829" cy="359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</a:t>
                      </a:r>
                      <a:r>
                        <a:rPr lang="tr-TR" baseline="0" dirty="0"/>
                        <a:t> A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 B Sayısı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</a:t>
                      </a:r>
                      <a:r>
                        <a:rPr lang="tr-TR" baseline="0" dirty="0"/>
                        <a:t> Yazılan Sonuç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sayısı,</a:t>
                      </a:r>
                      <a:r>
                        <a:rPr lang="tr-TR" baseline="0" dirty="0"/>
                        <a:t> B sayısından büyüktür.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 sayısı,</a:t>
                      </a:r>
                      <a:r>
                        <a:rPr lang="tr-TR" baseline="0" dirty="0"/>
                        <a:t> A sayısından büyüktür.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İki</a:t>
                      </a:r>
                      <a:r>
                        <a:rPr lang="tr-TR" baseline="0" dirty="0"/>
                        <a:t> sayı birbirine eşittir.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2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Örnek Algoritma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7045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Bir büyük harf veya kelime (A)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İkinci büyük harfi veya kelimeyi (b)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A&gt;B ise Yaz «1. girilen, alfabetik olarak daha sonra.»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A&lt;B ise Yaz «1. girilen, alfabetik olarak daha önce.»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A=B ise Yaz «Girilenler aynı.»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0519093"/>
              </p:ext>
            </p:extLst>
          </p:nvPr>
        </p:nvGraphicFramePr>
        <p:xfrm>
          <a:off x="6867728" y="1845734"/>
          <a:ext cx="4863829" cy="359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</a:t>
                      </a:r>
                      <a:r>
                        <a:rPr lang="tr-TR" baseline="0" dirty="0"/>
                        <a:t> A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 B Sayısı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</a:t>
                      </a:r>
                      <a:r>
                        <a:rPr lang="tr-TR" baseline="0" dirty="0"/>
                        <a:t> Yazılan Sonuç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1. girilen, alfabetik olarak daha sonra.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 girilen, alfabetik olarak daha önce.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Girilenler aynı.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2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STANDART </a:t>
            </a:r>
            <a:br>
              <a:rPr lang="tr-T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 KOD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6" y="0"/>
            <a:ext cx="6943724" cy="6864691"/>
          </a:xfrm>
        </p:spPr>
      </p:pic>
      <p:sp>
        <p:nvSpPr>
          <p:cNvPr id="7" name="Metin Yer Tutucus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ASCII (</a:t>
            </a:r>
            <a:r>
              <a:rPr lang="tr-TR" dirty="0" err="1"/>
              <a:t>American</a:t>
            </a:r>
            <a:r>
              <a:rPr lang="tr-TR" dirty="0"/>
              <a:t> Standard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Information </a:t>
            </a:r>
            <a:r>
              <a:rPr lang="tr-TR" dirty="0" err="1"/>
              <a:t>Interchange</a:t>
            </a:r>
            <a:r>
              <a:rPr lang="tr-TR" dirty="0"/>
              <a:t> – Bilgi değişimi için Amerikan standart kodu), İngiliz / Latin alfabesi tabanlı 7 bitlik karakter kodlama sistemidir.</a:t>
            </a:r>
          </a:p>
        </p:txBody>
      </p:sp>
    </p:spTree>
    <p:extLst>
      <p:ext uri="{BB962C8B-B14F-4D97-AF65-F5344CB8AC3E}">
        <p14:creationId xmlns:p14="http://schemas.microsoft.com/office/powerpoint/2010/main" val="84336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Örnek Algoritmanın Kelime İçin Uygulama Sonuçları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4768"/>
              </p:ext>
            </p:extLst>
          </p:nvPr>
        </p:nvGraphicFramePr>
        <p:xfrm>
          <a:off x="1097279" y="2266949"/>
          <a:ext cx="10058402" cy="36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tr-TR" dirty="0"/>
                        <a:t>Girilen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 Girilen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</a:t>
                      </a:r>
                      <a:r>
                        <a:rPr lang="tr-TR" baseline="0" dirty="0"/>
                        <a:t> Girilen ASCII Kodu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 Girilenin</a:t>
                      </a:r>
                      <a:r>
                        <a:rPr lang="tr-TR" baseline="0" dirty="0"/>
                        <a:t> ASCII Kodu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 Yazılan</a:t>
                      </a:r>
                      <a:r>
                        <a:rPr lang="tr-TR" baseline="0" dirty="0"/>
                        <a:t> Mesaj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/>
                        <a:t>IZMI</a:t>
                      </a:r>
                      <a:r>
                        <a:rPr lang="tr-TR" b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/>
                        <a:t>IZMI</a:t>
                      </a:r>
                      <a:r>
                        <a:rPr lang="tr-TR" b="1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/>
                        <a:t>73-90-77-73</a:t>
                      </a:r>
                      <a:r>
                        <a:rPr lang="tr-TR" b="0" u="none" dirty="0"/>
                        <a:t>-</a:t>
                      </a:r>
                      <a:r>
                        <a:rPr lang="tr-TR" b="1" u="none" dirty="0"/>
                        <a:t>84</a:t>
                      </a:r>
                      <a:endParaRPr lang="tr-TR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0" u="sng" dirty="0"/>
                        <a:t>73-90-77-73</a:t>
                      </a:r>
                      <a:r>
                        <a:rPr lang="tr-TR" b="0" u="none" dirty="0"/>
                        <a:t>-</a:t>
                      </a:r>
                      <a:r>
                        <a:rPr lang="tr-TR" b="1" u="none" dirty="0"/>
                        <a:t>82</a:t>
                      </a:r>
                      <a:endParaRPr lang="tr-TR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1. girilen, alfabetik olarak daha</a:t>
                      </a:r>
                      <a:r>
                        <a:rPr lang="tr-TR" baseline="0" dirty="0"/>
                        <a:t> sonra.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tr-TR" u="sng" dirty="0"/>
                        <a:t>BE</a:t>
                      </a:r>
                      <a:r>
                        <a:rPr lang="tr-TR" b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u="sng" dirty="0"/>
                        <a:t>BE</a:t>
                      </a:r>
                      <a:r>
                        <a:rPr lang="tr-TR" b="1" dirty="0"/>
                        <a:t>Y</a:t>
                      </a:r>
                      <a:r>
                        <a:rPr lang="tr-TR" dirty="0"/>
                        <a:t>KOZ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u="sng" dirty="0"/>
                        <a:t>66-69</a:t>
                      </a:r>
                      <a:r>
                        <a:rPr lang="tr-TR" u="none" dirty="0"/>
                        <a:t>-</a:t>
                      </a:r>
                      <a:r>
                        <a:rPr lang="tr-TR" b="1" u="none" dirty="0"/>
                        <a:t>78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u="sng" dirty="0"/>
                        <a:t>66-69</a:t>
                      </a:r>
                      <a:r>
                        <a:rPr lang="tr-TR" u="none" dirty="0"/>
                        <a:t>-</a:t>
                      </a:r>
                      <a:r>
                        <a:rPr lang="tr-TR" b="1" u="none" dirty="0"/>
                        <a:t>89</a:t>
                      </a:r>
                      <a:r>
                        <a:rPr lang="tr-TR" dirty="0"/>
                        <a:t>-75</a:t>
                      </a:r>
                      <a:r>
                        <a:rPr lang="tr-TR" baseline="0" dirty="0"/>
                        <a:t>-79-90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1. girilen, alfabetik olarak daha önce.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Mantıksal İşlemler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4545"/>
              </p:ext>
            </p:extLst>
          </p:nvPr>
        </p:nvGraphicFramePr>
        <p:xfrm>
          <a:off x="1401761" y="1962150"/>
          <a:ext cx="9209088" cy="395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3175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Mantıksal İşlem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Komut</a:t>
                      </a:r>
                      <a:r>
                        <a:rPr lang="tr-TR" sz="2800" baseline="0" dirty="0"/>
                        <a:t> olarak</a:t>
                      </a:r>
                      <a:endParaRPr lang="tr-T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Matematiksel Sembol olarak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Program Sembolü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&amp;&amp;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VEYA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||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DEĞİL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8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 Mantıksal İşlemler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65" y="409230"/>
            <a:ext cx="7673719" cy="5895974"/>
          </a:xfrm>
        </p:spPr>
      </p:pic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/>
              <a:t>Bütün koşulların</a:t>
            </a:r>
            <a:r>
              <a:rPr lang="tr-TR" dirty="0"/>
              <a:t> sağlanması gerektiğinde koşulların arasına «</a:t>
            </a:r>
            <a:r>
              <a:rPr lang="tr-TR" b="1" dirty="0"/>
              <a:t>VE»</a:t>
            </a:r>
            <a:r>
              <a:rPr lang="tr-TR" dirty="0"/>
              <a:t>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/>
              <a:t>Koşullardan herhangi birinin</a:t>
            </a:r>
            <a:r>
              <a:rPr lang="tr-TR" dirty="0"/>
              <a:t> sağlanması yeterli olduğunda koşulların arasına «</a:t>
            </a:r>
            <a:r>
              <a:rPr lang="tr-TR" b="1" dirty="0"/>
              <a:t>VEYA</a:t>
            </a:r>
            <a:r>
              <a:rPr lang="tr-TR" dirty="0"/>
              <a:t>»,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/>
              <a:t>Koşulu sağlamayan</a:t>
            </a:r>
            <a:r>
              <a:rPr lang="tr-TR" dirty="0"/>
              <a:t> gerektiğinde koşulun başına «</a:t>
            </a:r>
            <a:r>
              <a:rPr lang="tr-TR" u="sng" dirty="0"/>
              <a:t>DEĞİL</a:t>
            </a:r>
            <a:r>
              <a:rPr lang="tr-TR" dirty="0"/>
              <a:t>» yazılır.</a:t>
            </a:r>
            <a:endParaRPr lang="tr-TR" u="sng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89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ENIAC (İlk Elektronik Bilgisayar)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67903"/>
            <a:ext cx="4938712" cy="3779445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1941 yılında savaş sırasında yapım emri verilen, 1945'de şekillenen ve 1947 yılında basına tanıtılan ilk elektronik bilgisayar ENIAC (Electronic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Integrator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(Elektronik sayısal entegreli hesaplayıcı)), günümüzdeki bilgisayarların atasıdır.</a:t>
            </a:r>
          </a:p>
          <a:p>
            <a:r>
              <a:rPr lang="tr-TR" dirty="0"/>
              <a:t>ENIAC, ilk elektronik veri işleme kapasiteli ve elektrikle çalışan bilgisayardır. II. Dünya savaşı sırasında ABD'li bilim adamları tarafından icat edilmiştir. 167 m2 </a:t>
            </a:r>
            <a:r>
              <a:rPr lang="tr-TR" dirty="0" err="1"/>
              <a:t>lik</a:t>
            </a:r>
            <a:r>
              <a:rPr lang="tr-TR" dirty="0"/>
              <a:t> bir alana ancak sığabilen </a:t>
            </a:r>
            <a:r>
              <a:rPr lang="tr-TR" dirty="0" err="1"/>
              <a:t>ENIAC'ın</a:t>
            </a:r>
            <a:r>
              <a:rPr lang="tr-TR" dirty="0"/>
              <a:t> ağırlığı da 30 tondur.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522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64706" cy="974638"/>
          </a:xfrm>
        </p:spPr>
        <p:txBody>
          <a:bodyPr/>
          <a:lstStyle/>
          <a:p>
            <a:r>
              <a:rPr lang="tr-TR" b="1" dirty="0"/>
              <a:t>Mantıksal İşlemlerde Öncelik Sıraları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91533"/>
              </p:ext>
            </p:extLst>
          </p:nvPr>
        </p:nvGraphicFramePr>
        <p:xfrm>
          <a:off x="1916113" y="1850480"/>
          <a:ext cx="7399337" cy="347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134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Sıra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99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Parantez içindeki</a:t>
                      </a:r>
                      <a:r>
                        <a:rPr lang="tr-TR" sz="3200" baseline="0" dirty="0"/>
                        <a:t> işlemler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DEĞİL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VEYA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01565" y="5565227"/>
            <a:ext cx="1085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/>
              <a:t>Mantıksal işlemlerde «n» tane koşul/değişken varsa, «2</a:t>
            </a:r>
            <a:r>
              <a:rPr lang="tr-TR" sz="2400" baseline="30000" dirty="0"/>
              <a:t>n</a:t>
            </a:r>
            <a:r>
              <a:rPr lang="tr-TR" sz="2400" dirty="0"/>
              <a:t>» tane farklı durum oluşur.</a:t>
            </a:r>
          </a:p>
        </p:txBody>
      </p:sp>
    </p:spTree>
    <p:extLst>
      <p:ext uri="{BB962C8B-B14F-4D97-AF65-F5344CB8AC3E}">
        <p14:creationId xmlns:p14="http://schemas.microsoft.com/office/powerpoint/2010/main" val="42440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Algoritma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r-TR" sz="2100" dirty="0"/>
              <a:t>Bilgisayar dünyasında, insanın yaşam boyunca yaptığı «plan» kavramına eşdeğer «algoritma» kavramı vardır.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Bilgisayardaki bir işlemin/işlemlerin gerçekleştirilmesinde izlenecek adımlar dizisine, «algoritma» denir.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Algoritma, işlemleri yaptırabilmek için bilgisayara öğretilen/iletilen işlem basamaklarıdır.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Algoritmanın özel geometrik şekillerle çizilmiş hali de «akış diyagramı» olarak adlandırılır.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49475"/>
            <a:ext cx="4937125" cy="2216300"/>
          </a:xfrm>
        </p:spPr>
      </p:pic>
    </p:spTree>
    <p:extLst>
      <p:ext uri="{BB962C8B-B14F-4D97-AF65-F5344CB8AC3E}">
        <p14:creationId xmlns:p14="http://schemas.microsoft.com/office/powerpoint/2010/main" val="18537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Uçar, Algoritma Kalır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5" y="1954306"/>
            <a:ext cx="4756664" cy="3567498"/>
          </a:xfrm>
        </p:spPr>
      </p:pic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" b="6614"/>
          <a:stretch/>
        </p:blipFill>
        <p:spPr>
          <a:xfrm>
            <a:off x="7178279" y="1846264"/>
            <a:ext cx="2960804" cy="3756678"/>
          </a:xfrm>
        </p:spPr>
      </p:pic>
    </p:spTree>
    <p:extLst>
      <p:ext uri="{BB962C8B-B14F-4D97-AF65-F5344CB8AC3E}">
        <p14:creationId xmlns:p14="http://schemas.microsoft.com/office/powerpoint/2010/main" val="4118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Süreci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1. Problemin farkına varmak,</a:t>
            </a:r>
            <a:br>
              <a:rPr lang="tr-TR" sz="3200" dirty="0"/>
            </a:br>
            <a:r>
              <a:rPr lang="tr-TR" sz="3200" dirty="0"/>
              <a:t>2. Problemi analiz etmek,</a:t>
            </a:r>
            <a:br>
              <a:rPr lang="tr-TR" sz="3200" dirty="0"/>
            </a:br>
            <a:r>
              <a:rPr lang="tr-TR" sz="3200" dirty="0"/>
              <a:t>3. Çözüm yolları düşünmek,</a:t>
            </a:r>
            <a:br>
              <a:rPr lang="tr-TR" sz="3200" dirty="0"/>
            </a:br>
            <a:r>
              <a:rPr lang="tr-TR" sz="3200" dirty="0"/>
              <a:t>4. İyi çözüm yolları seçip algoritma oluşturmak,</a:t>
            </a:r>
            <a:br>
              <a:rPr lang="tr-TR" sz="3200" dirty="0"/>
            </a:br>
            <a:r>
              <a:rPr lang="tr-TR" sz="3200" dirty="0"/>
              <a:t>5. Akış diyagramı çizmek,</a:t>
            </a:r>
            <a:br>
              <a:rPr lang="tr-TR" sz="3200" dirty="0"/>
            </a:br>
            <a:r>
              <a:rPr lang="tr-TR" sz="3200" dirty="0"/>
              <a:t>6. Uygun bir dilde kodlamak,</a:t>
            </a:r>
            <a:br>
              <a:rPr lang="tr-TR" sz="3200" dirty="0"/>
            </a:br>
            <a:r>
              <a:rPr lang="tr-TR" sz="3200" dirty="0"/>
              <a:t>7. Programı test etmek,</a:t>
            </a:r>
            <a:br>
              <a:rPr lang="tr-TR" sz="3200" dirty="0"/>
            </a:br>
            <a:r>
              <a:rPr lang="tr-TR" sz="3200" dirty="0"/>
              <a:t>8. Programı dağıtmak.</a:t>
            </a:r>
          </a:p>
        </p:txBody>
      </p:sp>
    </p:spTree>
    <p:extLst>
      <p:ext uri="{BB962C8B-B14F-4D97-AF65-F5344CB8AC3E}">
        <p14:creationId xmlns:p14="http://schemas.microsoft.com/office/powerpoint/2010/main" val="360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Adımları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3200" dirty="0"/>
              <a:t>Problem/ iş iyice derlenir/incelenir (analiz edilir).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Çözüm yolları ortaya konularak programlamaya en uygun (en az komutla, en kısa sürede, en doğru-hassas sonuç veren) çözüm yolu seçilir/belirlenir.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Programın algoritması hazırlanır ve akış diyagramı çizilir.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Algoritma veya akış diyagramı, programın bildiği veya tercih ettiği bir programlama diliyle kodlanır.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Program, kodlandığı editörde çalıştırılarak yazım hataları düzeltilir.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Bilinen giriş-çıkış değerleriyle programın doğru çalışıp çalışmadığı test edilir (doğrulama yapılır).</a:t>
            </a:r>
          </a:p>
        </p:txBody>
      </p:sp>
    </p:spTree>
    <p:extLst>
      <p:ext uri="{BB962C8B-B14F-4D97-AF65-F5344CB8AC3E}">
        <p14:creationId xmlns:p14="http://schemas.microsoft.com/office/powerpoint/2010/main" val="1741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Yazma Adımları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7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Algoritma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Algoritmalar genel olarak üç şekilde ifade edilir: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/>
              <a:t>Algoritmanın metin olarak yazılması: Problemin çözüm adımları (program), düz metin olarak açık cümlelerle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/>
              <a:t>Algoritmanın sözde kodlarla yazılması: Problemin çözüm adımları (program), komut benzeri anlaşılır metinlerle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/>
              <a:t>Algoritmanın akış diyagramının çizilmesi: Problemin çözüm adımları (program), geometrik şekillerle gösterilebilir. </a:t>
            </a:r>
          </a:p>
        </p:txBody>
      </p:sp>
    </p:spTree>
    <p:extLst>
      <p:ext uri="{BB962C8B-B14F-4D97-AF65-F5344CB8AC3E}">
        <p14:creationId xmlns:p14="http://schemas.microsoft.com/office/powerpoint/2010/main" val="1232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Algoritmalarda Kullanılan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Veri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Tanımlayıcı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Değişken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Sabit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Aktarma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Sayaç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Döngü vb.</a:t>
            </a:r>
          </a:p>
        </p:txBody>
      </p:sp>
    </p:spTree>
    <p:extLst>
      <p:ext uri="{BB962C8B-B14F-4D97-AF65-F5344CB8AC3E}">
        <p14:creationId xmlns:p14="http://schemas.microsoft.com/office/powerpoint/2010/main" val="37017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Veri: Bilgisayarda işlenen tüm veriler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9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Algoritmalarda / Akış Diyagramlarında Kullanılan Operatörler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b="13209"/>
          <a:stretch/>
        </p:blipFill>
        <p:spPr>
          <a:xfrm>
            <a:off x="2214615" y="1971675"/>
            <a:ext cx="7823729" cy="4326256"/>
          </a:xfrm>
        </p:spPr>
      </p:pic>
    </p:spTree>
    <p:extLst>
      <p:ext uri="{BB962C8B-B14F-4D97-AF65-F5344CB8AC3E}">
        <p14:creationId xmlns:p14="http://schemas.microsoft.com/office/powerpoint/2010/main" val="33867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b="1" dirty="0"/>
              <a:t>Bilgisayar = «Bilgi işleyen makine»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Bilgisayar; verilen giriş değerlerini (verileri), belirtilen yöntemlerle işleyerek istenilen sonuçları üreten karmaşık bir elektronik sistemdir.</a:t>
            </a:r>
          </a:p>
          <a:p>
            <a:pPr marL="0" indent="0">
              <a:buNone/>
            </a:pPr>
            <a:r>
              <a:rPr lang="tr-TR" sz="2400" dirty="0"/>
              <a:t>Bilgisayar, problemleri çözebilmek için programa ihtiyaç duyar.</a:t>
            </a:r>
          </a:p>
          <a:p>
            <a:pPr marL="0" indent="0">
              <a:buNone/>
            </a:pPr>
            <a:r>
              <a:rPr lang="tr-TR" sz="2400" dirty="0"/>
              <a:t>Program, giriş değerlerini kullanarak istenilen çıkış değerlerinin elde edilebilmesi için bilgisayara iletilen komutlar dizisidir.</a:t>
            </a: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42977"/>
            <a:ext cx="4937125" cy="2829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202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Tanımlayıcı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İsimlendirme Kuralları: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İngiliz alfabesindeki A-Z veya a-z arasındaki 26 harf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0-9 arası rakamlar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Simgelerden sadece alt çizgi(_)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Tanımlayıcılar, harf ve alt çizgiyle başlayabilir; ancak rakamla başlayamaz veya sadece rakamlardan oluşamaz (sayı olamaz).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Tanımlayıcı, ilgili programlama dilinin komutu veya saklı/anahtar kelimesi olamaz.</a:t>
            </a:r>
          </a:p>
        </p:txBody>
      </p:sp>
    </p:spTree>
    <p:extLst>
      <p:ext uri="{BB962C8B-B14F-4D97-AF65-F5344CB8AC3E}">
        <p14:creationId xmlns:p14="http://schemas.microsoft.com/office/powerpoint/2010/main" val="21424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Standartlar / </a:t>
            </a:r>
            <a:r>
              <a:rPr lang="tr-TR" dirty="0" err="1"/>
              <a:t>Notasyonlar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b="1" dirty="0"/>
              <a:t>Pascal </a:t>
            </a:r>
            <a:r>
              <a:rPr lang="tr-TR" sz="2400" b="1" dirty="0" err="1"/>
              <a:t>case</a:t>
            </a:r>
            <a:r>
              <a:rPr lang="tr-TR" sz="2400" b="1" dirty="0"/>
              <a:t> / </a:t>
            </a:r>
            <a:r>
              <a:rPr lang="tr-TR" sz="2400" b="1" dirty="0" err="1"/>
              <a:t>casing</a:t>
            </a:r>
            <a:r>
              <a:rPr lang="tr-TR" sz="2400" b="1" dirty="0"/>
              <a:t> / </a:t>
            </a:r>
            <a:r>
              <a:rPr lang="tr-TR" sz="2400" b="1" dirty="0" err="1"/>
              <a:t>notation</a:t>
            </a:r>
            <a:r>
              <a:rPr lang="tr-TR" sz="2400" b="1" dirty="0"/>
              <a:t>: </a:t>
            </a:r>
            <a:r>
              <a:rPr lang="tr-TR" sz="2400" dirty="0"/>
              <a:t>Kelimelerin ilk harfleri büyük, diğerleri küçük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</a:t>
            </a:r>
            <a:r>
              <a:rPr lang="tr-TR" sz="2400" dirty="0" err="1"/>
              <a:t>AdSoyad</a:t>
            </a:r>
            <a:r>
              <a:rPr lang="tr-TR" sz="2400" dirty="0"/>
              <a:t>, </a:t>
            </a:r>
            <a:r>
              <a:rPr lang="tr-TR" sz="2400" dirty="0" err="1"/>
              <a:t>EvTel</a:t>
            </a:r>
            <a:r>
              <a:rPr lang="tr-TR" sz="2400" dirty="0"/>
              <a:t>, </a:t>
            </a:r>
            <a:r>
              <a:rPr lang="tr-TR" sz="2400" dirty="0" err="1"/>
              <a:t>CepTelNo</a:t>
            </a:r>
            <a:r>
              <a:rPr lang="tr-TR" sz="2400" dirty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/>
              <a:t>Camel</a:t>
            </a:r>
            <a:r>
              <a:rPr lang="tr-TR" sz="2400" b="1" dirty="0"/>
              <a:t> </a:t>
            </a:r>
            <a:r>
              <a:rPr lang="tr-TR" sz="2400" b="1" dirty="0" err="1"/>
              <a:t>case</a:t>
            </a:r>
            <a:r>
              <a:rPr lang="tr-TR" sz="2400" b="1" dirty="0"/>
              <a:t> / </a:t>
            </a:r>
            <a:r>
              <a:rPr lang="tr-TR" sz="2400" b="1" dirty="0" err="1"/>
              <a:t>casing</a:t>
            </a:r>
            <a:r>
              <a:rPr lang="tr-TR" sz="2400" b="1" dirty="0"/>
              <a:t> / </a:t>
            </a:r>
            <a:r>
              <a:rPr lang="tr-TR" sz="2400" b="1" dirty="0" err="1"/>
              <a:t>notation</a:t>
            </a:r>
            <a:r>
              <a:rPr lang="tr-TR" sz="2400" b="1" dirty="0"/>
              <a:t>: </a:t>
            </a:r>
            <a:r>
              <a:rPr lang="tr-TR" sz="2400" dirty="0"/>
              <a:t>Birinci kelimenin ilk harfi hariç diğer kelimelerin ilk harfi büyük, diğerleri küçük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</a:t>
            </a:r>
            <a:r>
              <a:rPr lang="tr-TR" sz="2400" dirty="0" err="1"/>
              <a:t>adSoyad</a:t>
            </a:r>
            <a:r>
              <a:rPr lang="tr-TR" sz="2400" dirty="0"/>
              <a:t>, </a:t>
            </a:r>
            <a:r>
              <a:rPr lang="tr-TR" sz="2400" dirty="0" err="1"/>
              <a:t>evTel</a:t>
            </a:r>
            <a:r>
              <a:rPr lang="tr-TR" sz="2400" dirty="0"/>
              <a:t>, </a:t>
            </a:r>
            <a:r>
              <a:rPr lang="tr-TR" sz="2400" dirty="0" err="1"/>
              <a:t>cepTelNo</a:t>
            </a:r>
            <a:r>
              <a:rPr lang="tr-TR" sz="2400" dirty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/>
              <a:t>Upper</a:t>
            </a:r>
            <a:r>
              <a:rPr lang="tr-TR" sz="2400" b="1" dirty="0"/>
              <a:t> (</a:t>
            </a:r>
            <a:r>
              <a:rPr lang="tr-TR" sz="2400" b="1" dirty="0" err="1"/>
              <a:t>upperscore</a:t>
            </a:r>
            <a:r>
              <a:rPr lang="tr-TR" sz="2400" b="1" dirty="0"/>
              <a:t>) </a:t>
            </a:r>
            <a:r>
              <a:rPr lang="tr-TR" sz="2400" b="1" dirty="0" err="1"/>
              <a:t>case</a:t>
            </a:r>
            <a:r>
              <a:rPr lang="tr-TR" sz="2400" b="1" dirty="0"/>
              <a:t>  / </a:t>
            </a:r>
            <a:r>
              <a:rPr lang="tr-TR" sz="2400" b="1" dirty="0" err="1"/>
              <a:t>notation</a:t>
            </a:r>
            <a:r>
              <a:rPr lang="tr-TR" sz="2400" b="1" dirty="0"/>
              <a:t>:</a:t>
            </a:r>
            <a:r>
              <a:rPr lang="tr-TR" sz="2400" dirty="0"/>
              <a:t> Kelimenin tüm harfleri büyük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ADSOYAD, EVTEL, CEPTELNO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/>
              <a:t>Underscore</a:t>
            </a:r>
            <a:r>
              <a:rPr lang="tr-TR" sz="2400" b="1" dirty="0"/>
              <a:t> </a:t>
            </a:r>
            <a:r>
              <a:rPr lang="tr-TR" sz="2400" b="1" dirty="0" err="1"/>
              <a:t>case</a:t>
            </a:r>
            <a:r>
              <a:rPr lang="tr-TR" sz="2400" b="1" dirty="0"/>
              <a:t> / </a:t>
            </a:r>
            <a:r>
              <a:rPr lang="tr-TR" sz="2400" b="1" dirty="0" err="1"/>
              <a:t>notation</a:t>
            </a:r>
            <a:r>
              <a:rPr lang="tr-TR" sz="2400" b="1" dirty="0"/>
              <a:t>:</a:t>
            </a:r>
            <a:r>
              <a:rPr lang="tr-TR" sz="2400" dirty="0"/>
              <a:t> Kelimelerin arasına alt çizgi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</a:t>
            </a:r>
            <a:r>
              <a:rPr lang="tr-TR" sz="2400" dirty="0" err="1"/>
              <a:t>Ad_Soyad</a:t>
            </a:r>
            <a:r>
              <a:rPr lang="tr-TR" sz="2400" dirty="0"/>
              <a:t>, </a:t>
            </a:r>
            <a:r>
              <a:rPr lang="tr-TR" sz="2400" dirty="0" err="1"/>
              <a:t>Ev_Tel</a:t>
            </a:r>
            <a:r>
              <a:rPr lang="tr-TR" sz="2400" dirty="0"/>
              <a:t>, </a:t>
            </a:r>
            <a:r>
              <a:rPr lang="tr-TR" sz="2400" dirty="0" err="1"/>
              <a:t>Cep_Tel_No</a:t>
            </a:r>
            <a:r>
              <a:rPr lang="tr-TR" sz="2400" dirty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5988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Programın her çalıştırılmasında, farklı değerler alabilen/aktarılabilen bellek/veri/bilgi alanları, «</a:t>
            </a:r>
            <a:r>
              <a:rPr lang="tr-TR" sz="2400" b="1" dirty="0"/>
              <a:t>değişken</a:t>
            </a:r>
            <a:r>
              <a:rPr lang="tr-TR" sz="2400" dirty="0"/>
              <a:t>» olarak adlandırılır.</a:t>
            </a:r>
          </a:p>
          <a:p>
            <a:r>
              <a:rPr lang="tr-TR" sz="2400" dirty="0"/>
              <a:t>«</a:t>
            </a:r>
            <a:r>
              <a:rPr lang="tr-TR" sz="2400" b="1" dirty="0"/>
              <a:t>İsimlendirme kurallarına</a:t>
            </a:r>
            <a:r>
              <a:rPr lang="tr-TR" sz="2400" dirty="0"/>
              <a:t>» uygun olarak oluşturulan değişken isimlerinin; yerini tuttukları/aldıkları verilere çağırışım yapacak şekilde olması, programın anlaşılırlığı açısından önemlidir.</a:t>
            </a:r>
          </a:p>
          <a:p>
            <a:r>
              <a:rPr lang="tr-TR" sz="2400" dirty="0"/>
              <a:t>Örneğin, bir kişinin adını tutan değişken ‘</a:t>
            </a:r>
            <a:r>
              <a:rPr lang="tr-TR" sz="2400" i="1" dirty="0"/>
              <a:t>ad</a:t>
            </a:r>
            <a:r>
              <a:rPr lang="tr-TR" sz="2400" dirty="0"/>
              <a:t>’, adını soyadının tutan değişken ‘</a:t>
            </a:r>
            <a:r>
              <a:rPr lang="tr-TR" sz="2400" i="1" dirty="0" err="1"/>
              <a:t>AdSoy</a:t>
            </a:r>
            <a:r>
              <a:rPr lang="tr-TR" sz="2400" dirty="0"/>
              <a:t>’, ‘</a:t>
            </a:r>
            <a:r>
              <a:rPr lang="tr-TR" sz="2400" i="1" dirty="0" err="1"/>
              <a:t>AdSoyad</a:t>
            </a:r>
            <a:r>
              <a:rPr lang="tr-TR" sz="2400" dirty="0"/>
              <a:t>’ vb.  gibi anlamlı olmalıdır.</a:t>
            </a:r>
          </a:p>
        </p:txBody>
      </p:sp>
    </p:spTree>
    <p:extLst>
      <p:ext uri="{BB962C8B-B14F-4D97-AF65-F5344CB8AC3E}">
        <p14:creationId xmlns:p14="http://schemas.microsoft.com/office/powerpoint/2010/main" val="23261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400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Birinci Sayıyı (Sayi1)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İkinci Sayıyı (Sayi2)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Toplam=Sayi1+Sayi2 işlemini yap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Sonucu (Toplam)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Dur</a:t>
            </a: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18238" y="1846264"/>
          <a:ext cx="4937442" cy="332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Sayi1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Sayi2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Toplam=sayi1+Sayi2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 Yazılan</a:t>
                      </a:r>
                      <a:r>
                        <a:rPr lang="tr-TR" baseline="0" dirty="0"/>
                        <a:t> </a:t>
                      </a:r>
                      <a:r>
                        <a:rPr lang="tr-TR" dirty="0"/>
                        <a:t>Toplam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6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Sabit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2800" dirty="0"/>
              <a:t>Programlardaki değeri değişmeyen veriler (veri alanları) «</a:t>
            </a:r>
            <a:r>
              <a:rPr lang="tr-TR" sz="2800" b="1" dirty="0"/>
              <a:t>sabit</a:t>
            </a:r>
            <a:r>
              <a:rPr lang="tr-TR" sz="2800" dirty="0"/>
              <a:t>» olarak adlandırılır ve değişkenlerde olduğu gibi «</a:t>
            </a:r>
            <a:r>
              <a:rPr lang="tr-TR" sz="2800" b="1" dirty="0"/>
              <a:t>isimlendirme kurallarına</a:t>
            </a:r>
            <a:r>
              <a:rPr lang="tr-TR" sz="2800" dirty="0"/>
              <a:t>» uygun olarak oluşturulmaktadır.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b="1" dirty="0" err="1"/>
              <a:t>pi_sayisi</a:t>
            </a:r>
            <a:r>
              <a:rPr lang="tr-TR" sz="2800" dirty="0"/>
              <a:t>=3.14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Dairenin yarıçapını (r) gir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cevre</a:t>
            </a:r>
            <a:r>
              <a:rPr lang="tr-TR" sz="2800" dirty="0"/>
              <a:t>=2*</a:t>
            </a:r>
            <a:r>
              <a:rPr lang="tr-TR" sz="2800" b="1" dirty="0" err="1"/>
              <a:t>pi_sayisi</a:t>
            </a:r>
            <a:r>
              <a:rPr lang="tr-TR" sz="2800" dirty="0"/>
              <a:t>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alan=</a:t>
            </a:r>
            <a:r>
              <a:rPr lang="tr-TR" sz="2800" b="1" dirty="0" err="1"/>
              <a:t>pi_sayisi</a:t>
            </a:r>
            <a:r>
              <a:rPr lang="tr-TR" sz="2800" dirty="0"/>
              <a:t>*r*r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Çevre (</a:t>
            </a:r>
            <a:r>
              <a:rPr lang="tr-TR" sz="2800" dirty="0" err="1"/>
              <a:t>cevre</a:t>
            </a:r>
            <a:r>
              <a:rPr lang="tr-TR" sz="2800" dirty="0"/>
              <a:t>) ve alanı (alan) yaz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Dur</a:t>
            </a:r>
          </a:p>
        </p:txBody>
      </p:sp>
    </p:spTree>
    <p:extLst>
      <p:ext uri="{BB962C8B-B14F-4D97-AF65-F5344CB8AC3E}">
        <p14:creationId xmlns:p14="http://schemas.microsoft.com/office/powerpoint/2010/main" val="35089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Atama/aktarma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Herhangi bir veri alanına, bilgi yazma; herhangi bir işlemin veya ifadenin sonucunu başka bir değişkende gösterme vb. görevlerde «</a:t>
            </a:r>
            <a:r>
              <a:rPr lang="tr-TR" b="1" dirty="0"/>
              <a:t>atama</a:t>
            </a:r>
            <a:r>
              <a:rPr lang="tr-TR" dirty="0"/>
              <a:t>» veya «</a:t>
            </a:r>
            <a:r>
              <a:rPr lang="tr-TR" b="1" dirty="0"/>
              <a:t>aktarma</a:t>
            </a:r>
            <a:r>
              <a:rPr lang="tr-TR" dirty="0"/>
              <a:t>» operatörü kullanılır.</a:t>
            </a:r>
          </a:p>
          <a:p>
            <a:pPr algn="ctr"/>
            <a:endParaRPr lang="tr-TR" sz="2400" dirty="0">
              <a:solidFill>
                <a:srgbClr val="FF0000"/>
              </a:solidFill>
            </a:endParaRPr>
          </a:p>
          <a:p>
            <a:pPr algn="ctr"/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5" name="Aşağı Bükülü Ok 4"/>
          <p:cNvSpPr/>
          <p:nvPr/>
        </p:nvSpPr>
        <p:spPr>
          <a:xfrm flipH="1">
            <a:off x="4873214" y="2646381"/>
            <a:ext cx="2678654" cy="105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3593053" y="3857414"/>
          <a:ext cx="5276029" cy="457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7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tanımlayıcı = ifade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ol Ok 6"/>
          <p:cNvSpPr/>
          <p:nvPr/>
        </p:nvSpPr>
        <p:spPr>
          <a:xfrm>
            <a:off x="4647304" y="4442908"/>
            <a:ext cx="342093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/>
              <a:t>İşlem yönü</a:t>
            </a:r>
          </a:p>
        </p:txBody>
      </p:sp>
    </p:spTree>
    <p:extLst>
      <p:ext uri="{BB962C8B-B14F-4D97-AF65-F5344CB8AC3E}">
        <p14:creationId xmlns:p14="http://schemas.microsoft.com/office/powerpoint/2010/main" val="11184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«Sayaç»; işlem akışı kendisine her geldiğinde, belirtilen adım değeri kadar artan / azalan değişkendir.</a:t>
            </a:r>
          </a:p>
          <a:p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Örneğin; </a:t>
            </a:r>
          </a:p>
          <a:p>
            <a:r>
              <a:rPr lang="tr-TR" sz="2800" dirty="0" err="1"/>
              <a:t>sayac</a:t>
            </a:r>
            <a:r>
              <a:rPr lang="tr-TR" sz="2800" dirty="0"/>
              <a:t> = </a:t>
            </a:r>
            <a:r>
              <a:rPr lang="tr-TR" sz="2800" dirty="0" err="1"/>
              <a:t>sayac</a:t>
            </a:r>
            <a:r>
              <a:rPr lang="tr-TR" sz="2800" dirty="0"/>
              <a:t> + 1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2969109" y="2792408"/>
          <a:ext cx="6056556" cy="725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5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34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err="1"/>
                        <a:t>sayac_degiskeni</a:t>
                      </a:r>
                      <a:r>
                        <a:rPr lang="tr-TR" sz="2400" baseline="0" dirty="0"/>
                        <a:t> = </a:t>
                      </a:r>
                      <a:r>
                        <a:rPr lang="tr-TR" sz="2400" baseline="0" dirty="0" err="1"/>
                        <a:t>sayac_degiskeni</a:t>
                      </a:r>
                      <a:r>
                        <a:rPr lang="tr-TR" sz="2400" baseline="0" dirty="0"/>
                        <a:t> ± adim</a:t>
                      </a:r>
                      <a:endParaRPr lang="tr-T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61075" y="1900841"/>
            <a:ext cx="4937760" cy="40233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800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S=0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Eğer S&gt;3 ise git 7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S=S+1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Yaz S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Git 3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Dur</a:t>
            </a:r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7197146"/>
              </p:ext>
            </p:extLst>
          </p:nvPr>
        </p:nvGraphicFramePr>
        <p:xfrm>
          <a:off x="3268165" y="3690709"/>
          <a:ext cx="4937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75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Eski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Yeni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 yazılan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2+1=3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3+1=4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3255583" y="391970"/>
            <a:ext cx="3333135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800" dirty="0" smtClean="0"/>
              <a:t>Başla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Eğer S&gt;4 Git 7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Yaz S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S=S+1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Git 3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Dur</a:t>
            </a:r>
            <a:endParaRPr lang="tr-TR" sz="28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9921853" y="418685"/>
            <a:ext cx="1686964" cy="4201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S&gt;=4</a:t>
            </a:r>
          </a:p>
          <a:p>
            <a:r>
              <a:rPr lang="tr-TR" sz="2400" dirty="0" smtClean="0"/>
              <a:t>S&lt;=4</a:t>
            </a:r>
          </a:p>
          <a:p>
            <a:r>
              <a:rPr lang="tr-TR" sz="2400" dirty="0" smtClean="0"/>
              <a:t>S=5</a:t>
            </a:r>
          </a:p>
          <a:p>
            <a:r>
              <a:rPr lang="tr-TR" sz="2400" dirty="0" smtClean="0"/>
              <a:t>S&gt;4</a:t>
            </a:r>
          </a:p>
          <a:p>
            <a:r>
              <a:rPr lang="tr-TR" sz="2400" dirty="0" smtClean="0"/>
              <a:t>S&gt;3</a:t>
            </a:r>
          </a:p>
          <a:p>
            <a:r>
              <a:rPr lang="tr-TR" sz="2400" dirty="0" smtClean="0"/>
              <a:t>0&lt;S&lt;5</a:t>
            </a:r>
          </a:p>
          <a:p>
            <a:r>
              <a:rPr lang="tr-TR" sz="2400" dirty="0" smtClean="0"/>
              <a:t>0&lt;S &amp;&amp; S&lt;5</a:t>
            </a:r>
          </a:p>
          <a:p>
            <a:r>
              <a:rPr lang="tr-TR" sz="2400" dirty="0" smtClean="0"/>
              <a:t>S=1</a:t>
            </a:r>
          </a:p>
          <a:p>
            <a:r>
              <a:rPr lang="tr-TR" sz="2400" dirty="0" smtClean="0"/>
              <a:t>S&gt;=3</a:t>
            </a:r>
          </a:p>
          <a:p>
            <a:r>
              <a:rPr lang="tr-TR" sz="2400" dirty="0" smtClean="0"/>
              <a:t>S&gt;5</a:t>
            </a:r>
          </a:p>
          <a:p>
            <a:endParaRPr lang="tr-TR" sz="2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588718" y="418685"/>
            <a:ext cx="3333135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800" dirty="0" smtClean="0"/>
              <a:t>Başla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Eğer S=5 Git 7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Yaz S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S=S+1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Git 3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Dur</a:t>
            </a:r>
            <a:endParaRPr lang="tr-TR" sz="2800" dirty="0"/>
          </a:p>
        </p:txBody>
      </p:sp>
      <p:cxnSp>
        <p:nvCxnSpPr>
          <p:cNvPr id="9" name="Düz Ok Bağlayıcısı 8"/>
          <p:cNvCxnSpPr/>
          <p:nvPr/>
        </p:nvCxnSpPr>
        <p:spPr>
          <a:xfrm>
            <a:off x="2197510" y="3690709"/>
            <a:ext cx="722671" cy="928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tr-TR" sz="3200" dirty="0"/>
              <a:t>Başla</a:t>
            </a:r>
          </a:p>
          <a:p>
            <a:pPr marL="342900" indent="-342900">
              <a:buAutoNum type="arabicPeriod"/>
            </a:pPr>
            <a:r>
              <a:rPr lang="tr-TR" sz="3200" dirty="0"/>
              <a:t>S=1</a:t>
            </a:r>
          </a:p>
          <a:p>
            <a:pPr marL="342900" indent="-342900">
              <a:buAutoNum type="arabicPeriod"/>
            </a:pPr>
            <a:r>
              <a:rPr lang="tr-TR" sz="3200" dirty="0"/>
              <a:t>Eğer S&gt;4 Git 7</a:t>
            </a:r>
          </a:p>
          <a:p>
            <a:pPr marL="342900" indent="-342900">
              <a:buAutoNum type="arabicPeriod"/>
            </a:pPr>
            <a:r>
              <a:rPr lang="tr-TR" sz="3200" dirty="0"/>
              <a:t>Yaz S</a:t>
            </a:r>
          </a:p>
          <a:p>
            <a:pPr marL="342900" indent="-342900">
              <a:buAutoNum type="arabicPeriod"/>
            </a:pPr>
            <a:r>
              <a:rPr lang="tr-TR" sz="3200" dirty="0"/>
              <a:t>S=S+1</a:t>
            </a:r>
          </a:p>
          <a:p>
            <a:pPr marL="342900" indent="-342900">
              <a:buAutoNum type="arabicPeriod"/>
            </a:pPr>
            <a:r>
              <a:rPr lang="tr-TR" sz="3200" dirty="0"/>
              <a:t>Git 3</a:t>
            </a:r>
          </a:p>
          <a:p>
            <a:pPr marL="342900" indent="-342900">
              <a:buAutoNum type="arabicPeriod"/>
            </a:pPr>
            <a:r>
              <a:rPr lang="tr-TR" sz="3200" dirty="0"/>
              <a:t>Dur</a:t>
            </a:r>
          </a:p>
          <a:p>
            <a:endParaRPr lang="tr-TR" sz="3200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0987063"/>
              </p:ext>
            </p:extLst>
          </p:nvPr>
        </p:nvGraphicFramePr>
        <p:xfrm>
          <a:off x="6218238" y="1846263"/>
          <a:ext cx="493712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427357210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544150480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13283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Eski S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Yeni S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Çıktı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6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1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1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7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5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3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5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69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82324" y="1845734"/>
            <a:ext cx="4937760" cy="402336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tr-TR" sz="2800" dirty="0"/>
              <a:t>Başla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Yaz S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S=S+1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Eğer S&lt;5 ise Git 3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Bitir</a:t>
            </a:r>
            <a:endParaRPr lang="tr-TR" sz="2800" dirty="0"/>
          </a:p>
          <a:p>
            <a:endParaRPr lang="tr-TR" sz="2800" dirty="0"/>
          </a:p>
        </p:txBody>
      </p:sp>
      <p:sp>
        <p:nvSpPr>
          <p:cNvPr id="7" name="İçerik Yer Tutucusu 6"/>
          <p:cNvSpPr txBox="1">
            <a:spLocks noGrp="1"/>
          </p:cNvSpPr>
          <p:nvPr>
            <p:ph sz="half" idx="1"/>
          </p:nvPr>
        </p:nvSpPr>
        <p:spPr>
          <a:xfrm>
            <a:off x="1097280" y="1845734"/>
            <a:ext cx="493776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800" dirty="0" smtClean="0"/>
              <a:t>Başla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Eğer S&gt;4 Git 7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Yaz S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S=S+1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Git 3</a:t>
            </a:r>
          </a:p>
          <a:p>
            <a:pPr marL="342900" indent="-342900">
              <a:buAutoNum type="arabicPeriod"/>
            </a:pPr>
            <a:r>
              <a:rPr lang="tr-TR" sz="2800" dirty="0" smtClean="0"/>
              <a:t>Dur</a:t>
            </a:r>
            <a:endParaRPr lang="tr-TR" sz="2800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85659"/>
              </p:ext>
            </p:extLst>
          </p:nvPr>
        </p:nvGraphicFramePr>
        <p:xfrm>
          <a:off x="7964128" y="1046442"/>
          <a:ext cx="3701847" cy="468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49">
                  <a:extLst>
                    <a:ext uri="{9D8B030D-6E8A-4147-A177-3AD203B41FA5}">
                      <a16:colId xmlns:a16="http://schemas.microsoft.com/office/drawing/2014/main" val="623207714"/>
                    </a:ext>
                  </a:extLst>
                </a:gridCol>
                <a:gridCol w="1233949">
                  <a:extLst>
                    <a:ext uri="{9D8B030D-6E8A-4147-A177-3AD203B41FA5}">
                      <a16:colId xmlns:a16="http://schemas.microsoft.com/office/drawing/2014/main" val="3512320458"/>
                    </a:ext>
                  </a:extLst>
                </a:gridCol>
                <a:gridCol w="1233949">
                  <a:extLst>
                    <a:ext uri="{9D8B030D-6E8A-4147-A177-3AD203B41FA5}">
                      <a16:colId xmlns:a16="http://schemas.microsoft.com/office/drawing/2014/main" val="1356556935"/>
                    </a:ext>
                  </a:extLst>
                </a:gridCol>
              </a:tblGrid>
              <a:tr h="780572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Eski S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Yeni S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Çıktı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73765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1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1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6489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2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82259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5620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5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4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71688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5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5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/>
              <a:t>Makine Dili</a:t>
            </a:r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64" y="1198192"/>
            <a:ext cx="7123858" cy="4745408"/>
          </a:xfrm>
        </p:spPr>
      </p:pic>
      <p:sp>
        <p:nvSpPr>
          <p:cNvPr id="10" name="Metin Yer Tutucusu 9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2200" dirty="0"/>
              <a:t>Bilgisayar, dijital bir sistem olduğundan «makine dili» olarak adlandırılan «0» ile «1»lerle gösterilen ikili (</a:t>
            </a:r>
            <a:r>
              <a:rPr lang="tr-TR" sz="2200" dirty="0" err="1"/>
              <a:t>binary</a:t>
            </a:r>
            <a:r>
              <a:rPr lang="tr-TR" sz="2200" dirty="0"/>
              <a:t>) kodlarla «ikili mantığa» göre çalışır.</a:t>
            </a:r>
          </a:p>
          <a:p>
            <a:r>
              <a:rPr lang="tr-TR" sz="2200" dirty="0"/>
              <a:t>Dijital elektronikte;</a:t>
            </a:r>
          </a:p>
          <a:p>
            <a:r>
              <a:rPr lang="tr-TR" sz="2200" dirty="0"/>
              <a:t>0 </a:t>
            </a:r>
            <a:r>
              <a:rPr lang="tr-TR" sz="2200" dirty="0">
                <a:sym typeface="Wingdings" panose="05000000000000000000" pitchFamily="2" charset="2"/>
              </a:rPr>
              <a:t> Gerilim/Akım yok</a:t>
            </a:r>
          </a:p>
          <a:p>
            <a:r>
              <a:rPr lang="tr-TR" sz="2200" dirty="0">
                <a:sym typeface="Wingdings" panose="05000000000000000000" pitchFamily="2" charset="2"/>
              </a:rPr>
              <a:t>1  Gerilim/Akım var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07018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Programlardaki belirli işlem bloklarını (kod parçalarını); aynı veya farklı değerlerle, verilen sayıda gerçekleştiren çevrim yapılarına «</a:t>
            </a:r>
            <a:r>
              <a:rPr lang="tr-TR" sz="3200" b="1" dirty="0"/>
              <a:t>döngü</a:t>
            </a:r>
            <a:r>
              <a:rPr lang="tr-TR" sz="3200" dirty="0"/>
              <a:t>» denir.</a:t>
            </a:r>
          </a:p>
        </p:txBody>
      </p:sp>
    </p:spTree>
    <p:extLst>
      <p:ext uri="{BB962C8B-B14F-4D97-AF65-F5344CB8AC3E}">
        <p14:creationId xmlns:p14="http://schemas.microsoft.com/office/powerpoint/2010/main" val="19866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Döngü değişkenine başlangıç değeri verilir.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Döngünün artma veya azalma miktarı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Döngünün bitiş değeri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Eğer döngü, karar/karşılaştırma ifadeleriyle oluşturuluyorsa; döngü değişkeni, döngü içinde adım miktarı kadar arttırılmalı/azaltılmalıdır.</a:t>
            </a:r>
          </a:p>
        </p:txBody>
      </p:sp>
    </p:spTree>
    <p:extLst>
      <p:ext uri="{BB962C8B-B14F-4D97-AF65-F5344CB8AC3E}">
        <p14:creationId xmlns:p14="http://schemas.microsoft.com/office/powerpoint/2010/main" val="22484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T=0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J=1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b="1" dirty="0"/>
              <a:t>J&gt;10</a:t>
            </a:r>
            <a:r>
              <a:rPr lang="tr-TR" dirty="0"/>
              <a:t> ise git 8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T=T+J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J=J+2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Git 4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T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graphicFrame>
        <p:nvGraphicFramePr>
          <p:cNvPr id="5" name="İçerik Yer Tutucus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907741"/>
              </p:ext>
            </p:extLst>
          </p:nvPr>
        </p:nvGraphicFramePr>
        <p:xfrm>
          <a:off x="4866968" y="1846263"/>
          <a:ext cx="6288395" cy="352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679">
                  <a:extLst>
                    <a:ext uri="{9D8B030D-6E8A-4147-A177-3AD203B41FA5}">
                      <a16:colId xmlns:a16="http://schemas.microsoft.com/office/drawing/2014/main" val="3881985378"/>
                    </a:ext>
                  </a:extLst>
                </a:gridCol>
              </a:tblGrid>
              <a:tr h="45588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Eski 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Eski</a:t>
                      </a:r>
                      <a:r>
                        <a:rPr lang="tr-TR" baseline="0" dirty="0"/>
                        <a:t> T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Yeni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Yeni 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Çıktı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8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8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1+3=4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8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4+5=9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8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9+7=16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863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16+9=25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8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Algoritma Geliştirme ve Programlamaya Giriş, Dr. Fahri Vatansever</a:t>
            </a:r>
          </a:p>
        </p:txBody>
      </p:sp>
    </p:spTree>
    <p:extLst>
      <p:ext uri="{BB962C8B-B14F-4D97-AF65-F5344CB8AC3E}">
        <p14:creationId xmlns:p14="http://schemas.microsoft.com/office/powerpoint/2010/main" val="17867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Tutorial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https://tr.khanacademy.org/computing/computer-science/algorithms/intro-to-algorithms/v/what-are-algorithms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3"/>
              </a:rPr>
              <a:t>https://www.w3schools.com/cpp/default.asp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4"/>
              </a:rPr>
              <a:t>https://gelecegiyazanlar.turkcell.com.tr/konu/oyun-gelistirme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5"/>
              </a:rPr>
              <a:t>https://gelecegiyazanlar.turkcell.com.tr/konu/c-sharp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4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FlowTurk</a:t>
            </a:r>
            <a:r>
              <a:rPr lang="tr-TR" dirty="0"/>
              <a:t> Görsel Algoritma Simülatör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http://www.mercanyazilim.com/download.html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39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1 bit = 0 veya 1 ile ifade edilir</a:t>
            </a:r>
          </a:p>
        </p:txBody>
      </p:sp>
      <p:graphicFrame>
        <p:nvGraphicFramePr>
          <p:cNvPr id="14" name="İçerik Yer Tutucusu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5004265"/>
              </p:ext>
            </p:extLst>
          </p:nvPr>
        </p:nvGraphicFramePr>
        <p:xfrm>
          <a:off x="6218238" y="1846261"/>
          <a:ext cx="5164464" cy="380457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7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31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Kapasite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Sembol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Değer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Kilobyte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</a:t>
                      </a:r>
                      <a:r>
                        <a:rPr lang="tr-TR" baseline="0" dirty="0"/>
                        <a:t> </a:t>
                      </a:r>
                      <a:r>
                        <a:rPr lang="tr-TR" baseline="0" dirty="0" err="1"/>
                        <a:t>byte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Megabyte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Gigabyte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</a:t>
                      </a:r>
                      <a:r>
                        <a:rPr lang="tr-TR" baseline="0" dirty="0"/>
                        <a:t> MB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Terabyte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</a:t>
                      </a:r>
                      <a:r>
                        <a:rPr lang="tr-TR" baseline="0" dirty="0"/>
                        <a:t> GB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Perabyte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 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İçerik Yer Tutucusu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00499"/>
            <a:ext cx="4938712" cy="2514253"/>
          </a:xfrm>
        </p:spPr>
      </p:pic>
    </p:spTree>
    <p:extLst>
      <p:ext uri="{BB962C8B-B14F-4D97-AF65-F5344CB8AC3E}">
        <p14:creationId xmlns:p14="http://schemas.microsoft.com/office/powerpoint/2010/main" val="41438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1 </a:t>
            </a:r>
            <a:r>
              <a:rPr lang="tr-TR" sz="5400" b="1" dirty="0" err="1"/>
              <a:t>Byte</a:t>
            </a:r>
            <a:r>
              <a:rPr lang="tr-TR" sz="5400" b="1" dirty="0"/>
              <a:t> = 8 Bit </a:t>
            </a:r>
            <a:r>
              <a:rPr lang="tr-TR" sz="5400" b="1" dirty="0">
                <a:sym typeface="Wingdings" panose="05000000000000000000" pitchFamily="2" charset="2"/>
              </a:rPr>
              <a:t></a:t>
            </a:r>
            <a:endParaRPr lang="tr-TR" sz="5400" b="1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5" y="1820445"/>
            <a:ext cx="5975131" cy="4481348"/>
          </a:xfrm>
        </p:spPr>
      </p:pic>
    </p:spTree>
    <p:extLst>
      <p:ext uri="{BB962C8B-B14F-4D97-AF65-F5344CB8AC3E}">
        <p14:creationId xmlns:p14="http://schemas.microsoft.com/office/powerpoint/2010/main" val="24834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Programlama dilleri üç gruba ayrılır: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Düşük seviyeli diller : Makine dillerini içerir.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Orta seviyeli diller : Makine dilinden biraz daha gelişmiş dilleri içerir.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Yüksek seviyeli diller : Konuşma dillerine yakın dilleri içerir.</a:t>
            </a:r>
          </a:p>
          <a:p>
            <a:pPr lvl="1">
              <a:buFont typeface="Wingdings" panose="05000000000000000000" pitchFamily="2" charset="2"/>
              <a:buChar char=""/>
            </a:pPr>
            <a:r>
              <a:rPr lang="tr-TR" dirty="0"/>
              <a:t>Yüksek seviyeli bir dilde çalışabilmesi için, bunun makine diline çevrilmesi gerekir. Bu dönüşümü ilgili yüksek seviyeli dilin «derleyici» olarak adlandırılan yazılımları (programları) gerçekleştirir.</a:t>
            </a:r>
          </a:p>
        </p:txBody>
      </p:sp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3890277352"/>
              </p:ext>
            </p:extLst>
          </p:nvPr>
        </p:nvGraphicFramePr>
        <p:xfrm>
          <a:off x="945930" y="4445875"/>
          <a:ext cx="9214069" cy="169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16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620732"/>
              </p:ext>
            </p:extLst>
          </p:nvPr>
        </p:nvGraphicFramePr>
        <p:xfrm>
          <a:off x="1097280" y="1737360"/>
          <a:ext cx="10506459" cy="452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Düz Ok Bağlayıcısı 7"/>
          <p:cNvCxnSpPr/>
          <p:nvPr/>
        </p:nvCxnSpPr>
        <p:spPr>
          <a:xfrm flipH="1">
            <a:off x="567559" y="1891862"/>
            <a:ext cx="31531" cy="424092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819807" y="1891862"/>
            <a:ext cx="32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Bilgisayara en yakın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599090" y="5609566"/>
            <a:ext cx="32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İnsana en yakın</a:t>
            </a:r>
          </a:p>
        </p:txBody>
      </p:sp>
    </p:spTree>
    <p:extLst>
      <p:ext uri="{BB962C8B-B14F-4D97-AF65-F5344CB8AC3E}">
        <p14:creationId xmlns:p14="http://schemas.microsoft.com/office/powerpoint/2010/main" val="398942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İşlemler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Bilgisayar Programları ile gerçekleştirilen işlemler, temel olarak üç gruba ayrılır: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/>
              <a:t>Matematiksel (aritmetik) işlemler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/>
              <a:t>Karşılaştırma (karar) işlemleri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/>
              <a:t>Mantıksal (lojik) işlemler</a:t>
            </a:r>
          </a:p>
        </p:txBody>
      </p:sp>
    </p:spTree>
    <p:extLst>
      <p:ext uri="{BB962C8B-B14F-4D97-AF65-F5344CB8AC3E}">
        <p14:creationId xmlns:p14="http://schemas.microsoft.com/office/powerpoint/2010/main" val="402912779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2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6.xml><?xml version="1.0" encoding="utf-8"?>
<a:theme xmlns:a="http://schemas.openxmlformats.org/drawingml/2006/main" name="4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7.xml><?xml version="1.0" encoding="utf-8"?>
<a:theme xmlns:a="http://schemas.openxmlformats.org/drawingml/2006/main" name="5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8.xml><?xml version="1.0" encoding="utf-8"?>
<a:theme xmlns:a="http://schemas.openxmlformats.org/drawingml/2006/main" name="6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Override1.xml><?xml version="1.0" encoding="utf-8"?>
<a:themeOverride xmlns:a="http://schemas.openxmlformats.org/drawingml/2006/main">
  <a:clrScheme name="Yeşil Sarı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Yeşil Sarı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1778</Words>
  <Application>Microsoft Office PowerPoint</Application>
  <PresentationFormat>Geniş ekran</PresentationFormat>
  <Paragraphs>501</Paragraphs>
  <Slides>45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8</vt:i4>
      </vt:variant>
      <vt:variant>
        <vt:lpstr>Slayt Başlıkları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Wingdings</vt:lpstr>
      <vt:lpstr>Geçmişe bakış</vt:lpstr>
      <vt:lpstr>1_Geçmişe bakış</vt:lpstr>
      <vt:lpstr>2_Geçmişe bakış</vt:lpstr>
      <vt:lpstr>Office Teması</vt:lpstr>
      <vt:lpstr>3_Geçmişe bakış</vt:lpstr>
      <vt:lpstr>4_Geçmişe bakış</vt:lpstr>
      <vt:lpstr>5_Geçmişe bakış</vt:lpstr>
      <vt:lpstr>6_Geçmişe bakış</vt:lpstr>
      <vt:lpstr>Programlama Temelleri ve Algoritma</vt:lpstr>
      <vt:lpstr>ENIAC (İlk Elektronik Bilgisayar) </vt:lpstr>
      <vt:lpstr>Bilgisayar = «Bilgi işleyen makine»</vt:lpstr>
      <vt:lpstr>Makine Dili</vt:lpstr>
      <vt:lpstr>1 bit = 0 veya 1 ile ifade edilir</vt:lpstr>
      <vt:lpstr>1 Byte = 8 Bit </vt:lpstr>
      <vt:lpstr>Programlama Dilleri</vt:lpstr>
      <vt:lpstr>Programlama Dilleri</vt:lpstr>
      <vt:lpstr>İşlemler</vt:lpstr>
      <vt:lpstr>Matematiksel İşlemler</vt:lpstr>
      <vt:lpstr>Matematiksel İşlemlerde Öncelik Sıraları</vt:lpstr>
      <vt:lpstr>Örnekler</vt:lpstr>
      <vt:lpstr>Karşılaştırma İşlemleri</vt:lpstr>
      <vt:lpstr>1. Örnek Algoritma</vt:lpstr>
      <vt:lpstr>2. Örnek Algoritma</vt:lpstr>
      <vt:lpstr>STANDART  ASCII KOD</vt:lpstr>
      <vt:lpstr>2. Örnek Algoritmanın Kelime İçin Uygulama Sonuçları</vt:lpstr>
      <vt:lpstr>Mantıksal İşlemler</vt:lpstr>
      <vt:lpstr>Temel Mantıksal İşlemler</vt:lpstr>
      <vt:lpstr>Mantıksal İşlemlerde Öncelik Sıraları</vt:lpstr>
      <vt:lpstr>Algoritma Nedir?</vt:lpstr>
      <vt:lpstr>Kod Uçar, Algoritma Kalır</vt:lpstr>
      <vt:lpstr>Program Yazma Süreci</vt:lpstr>
      <vt:lpstr>Program Yazma Adımları</vt:lpstr>
      <vt:lpstr>Program Yazma Adımları</vt:lpstr>
      <vt:lpstr>Algoritma</vt:lpstr>
      <vt:lpstr>Algoritmalarda Kullanılan Operatörler</vt:lpstr>
      <vt:lpstr>Veri: Bilgisayarda işlenen tüm veriler</vt:lpstr>
      <vt:lpstr>Algoritmalarda / Akış Diyagramlarında Kullanılan Operatörler</vt:lpstr>
      <vt:lpstr>Tanımlayıcı</vt:lpstr>
      <vt:lpstr>Standartlar / Notasyonlar</vt:lpstr>
      <vt:lpstr>Değişken</vt:lpstr>
      <vt:lpstr>Örnek:</vt:lpstr>
      <vt:lpstr>Sabit</vt:lpstr>
      <vt:lpstr>Atama/aktarma</vt:lpstr>
      <vt:lpstr>Sayaç</vt:lpstr>
      <vt:lpstr>Örnek</vt:lpstr>
      <vt:lpstr>Örnek 1</vt:lpstr>
      <vt:lpstr>Örnek 2</vt:lpstr>
      <vt:lpstr>Döngü</vt:lpstr>
      <vt:lpstr>Döngü Kuralları</vt:lpstr>
      <vt:lpstr>Örnek</vt:lpstr>
      <vt:lpstr>Kaynakça</vt:lpstr>
      <vt:lpstr>Tutorial</vt:lpstr>
      <vt:lpstr>FlowTurk Görsel Algoritma Simülatör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 ve Algoritma</dc:title>
  <dc:creator>Gözde Mihran Altınsoy</dc:creator>
  <cp:lastModifiedBy>Gözde Mihran Altınsoy</cp:lastModifiedBy>
  <cp:revision>5</cp:revision>
  <dcterms:created xsi:type="dcterms:W3CDTF">2019-09-26T08:05:13Z</dcterms:created>
  <dcterms:modified xsi:type="dcterms:W3CDTF">2019-10-03T09:18:47Z</dcterms:modified>
</cp:coreProperties>
</file>