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</p:sldMasterIdLst>
  <p:sldIdLst>
    <p:sldId id="256" r:id="rId3"/>
    <p:sldId id="258" r:id="rId4"/>
    <p:sldId id="260" r:id="rId5"/>
    <p:sldId id="257" r:id="rId6"/>
    <p:sldId id="280" r:id="rId7"/>
    <p:sldId id="281" r:id="rId8"/>
    <p:sldId id="282" r:id="rId9"/>
    <p:sldId id="285" r:id="rId10"/>
    <p:sldId id="284" r:id="rId11"/>
    <p:sldId id="28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95" r:id="rId22"/>
    <p:sldId id="270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özde Mihran Altınsoy" initials="GMA" lastIdx="1" clrIdx="0">
    <p:extLst>
      <p:ext uri="{19B8F6BF-5375-455C-9EA6-DF929625EA0E}">
        <p15:presenceInfo xmlns:p15="http://schemas.microsoft.com/office/powerpoint/2012/main" userId="S-1-5-21-3359829042-403456242-1575190782-39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162" autoAdjust="0"/>
  </p:normalViewPr>
  <p:slideViewPr>
    <p:cSldViewPr snapToGrid="0">
      <p:cViewPr varScale="1">
        <p:scale>
          <a:sx n="59" d="100"/>
          <a:sy n="59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15D53-9E43-4271-9E62-ADE6A7CBD0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6555BA2-B8D8-49F5-A6E2-4F3B186988AC}">
      <dgm:prSet phldrT="[Metin]"/>
      <dgm:spPr/>
      <dgm:t>
        <a:bodyPr/>
        <a:lstStyle/>
        <a:p>
          <a:r>
            <a:rPr lang="tr-TR" dirty="0" smtClean="0"/>
            <a:t>Problemin Analiz Edilmesi</a:t>
          </a:r>
          <a:endParaRPr lang="tr-TR" dirty="0"/>
        </a:p>
      </dgm:t>
    </dgm:pt>
    <dgm:pt modelId="{FC3ECA1A-077F-4F8F-A796-3F5ABD3AA7E4}" type="parTrans" cxnId="{DEC58F56-E0AC-49C1-BC37-A82B6BBCC555}">
      <dgm:prSet/>
      <dgm:spPr/>
      <dgm:t>
        <a:bodyPr/>
        <a:lstStyle/>
        <a:p>
          <a:endParaRPr lang="tr-TR"/>
        </a:p>
      </dgm:t>
    </dgm:pt>
    <dgm:pt modelId="{7185C809-42EC-401D-A23D-C8AD9813AFDE}" type="sibTrans" cxnId="{DEC58F56-E0AC-49C1-BC37-A82B6BBCC555}">
      <dgm:prSet/>
      <dgm:spPr/>
      <dgm:t>
        <a:bodyPr/>
        <a:lstStyle/>
        <a:p>
          <a:endParaRPr lang="tr-TR"/>
        </a:p>
      </dgm:t>
    </dgm:pt>
    <dgm:pt modelId="{07855399-BB85-4763-8E48-30BF0153807F}">
      <dgm:prSet phldrT="[Metin]"/>
      <dgm:spPr/>
      <dgm:t>
        <a:bodyPr/>
        <a:lstStyle/>
        <a:p>
          <a:r>
            <a:rPr lang="tr-TR" dirty="0" smtClean="0"/>
            <a:t>En uygun Çözüm Yolunun Belirlenmesi</a:t>
          </a:r>
          <a:endParaRPr lang="tr-TR" dirty="0"/>
        </a:p>
      </dgm:t>
    </dgm:pt>
    <dgm:pt modelId="{4C41DA62-EB28-48CF-8762-5F09C86A5D9D}" type="parTrans" cxnId="{508DDE51-40D3-4700-9A83-9E9E0231DD92}">
      <dgm:prSet/>
      <dgm:spPr/>
      <dgm:t>
        <a:bodyPr/>
        <a:lstStyle/>
        <a:p>
          <a:endParaRPr lang="tr-TR"/>
        </a:p>
      </dgm:t>
    </dgm:pt>
    <dgm:pt modelId="{2323D13F-D84E-4972-8A3E-0FFF080B5E6B}" type="sibTrans" cxnId="{508DDE51-40D3-4700-9A83-9E9E0231DD92}">
      <dgm:prSet/>
      <dgm:spPr/>
      <dgm:t>
        <a:bodyPr/>
        <a:lstStyle/>
        <a:p>
          <a:endParaRPr lang="tr-TR"/>
        </a:p>
      </dgm:t>
    </dgm:pt>
    <dgm:pt modelId="{1A0F0AB1-3B8D-4777-8119-056DEA702536}">
      <dgm:prSet phldrT="[Metin]"/>
      <dgm:spPr/>
      <dgm:t>
        <a:bodyPr/>
        <a:lstStyle/>
        <a:p>
          <a:r>
            <a:rPr lang="tr-TR" dirty="0" smtClean="0"/>
            <a:t>Algoritma/Akış Diyagramının Bir Programlama Diliyle Kodlanması</a:t>
          </a:r>
          <a:endParaRPr lang="tr-TR" dirty="0"/>
        </a:p>
      </dgm:t>
    </dgm:pt>
    <dgm:pt modelId="{A4458893-B551-4070-97F1-B1C6620946D8}" type="parTrans" cxnId="{A31C0C6C-0330-431B-AA27-BBC906659189}">
      <dgm:prSet/>
      <dgm:spPr/>
      <dgm:t>
        <a:bodyPr/>
        <a:lstStyle/>
        <a:p>
          <a:endParaRPr lang="tr-TR"/>
        </a:p>
      </dgm:t>
    </dgm:pt>
    <dgm:pt modelId="{A4BC1D76-6008-408D-BCC6-695632F734C9}" type="sibTrans" cxnId="{A31C0C6C-0330-431B-AA27-BBC906659189}">
      <dgm:prSet/>
      <dgm:spPr/>
      <dgm:t>
        <a:bodyPr/>
        <a:lstStyle/>
        <a:p>
          <a:endParaRPr lang="tr-TR"/>
        </a:p>
      </dgm:t>
    </dgm:pt>
    <dgm:pt modelId="{58B5F106-3BA1-4BEE-BDAE-4546CA10A4CD}">
      <dgm:prSet phldrT="[Metin]"/>
      <dgm:spPr/>
      <dgm:t>
        <a:bodyPr/>
        <a:lstStyle/>
        <a:p>
          <a:r>
            <a:rPr lang="tr-TR" dirty="0" smtClean="0"/>
            <a:t>Algoritma veya Akış Diyagramının Hazırlanması</a:t>
          </a:r>
          <a:endParaRPr lang="tr-TR" dirty="0"/>
        </a:p>
      </dgm:t>
    </dgm:pt>
    <dgm:pt modelId="{6B03EB49-3738-4860-B995-62631F3651C6}" type="parTrans" cxnId="{AFCEB74B-4826-4930-B032-694853483FBE}">
      <dgm:prSet/>
      <dgm:spPr/>
      <dgm:t>
        <a:bodyPr/>
        <a:lstStyle/>
        <a:p>
          <a:endParaRPr lang="tr-TR"/>
        </a:p>
      </dgm:t>
    </dgm:pt>
    <dgm:pt modelId="{25AC1476-BDB1-4EE2-B666-4CFF0C71B55C}" type="sibTrans" cxnId="{AFCEB74B-4826-4930-B032-694853483FBE}">
      <dgm:prSet/>
      <dgm:spPr/>
      <dgm:t>
        <a:bodyPr/>
        <a:lstStyle/>
        <a:p>
          <a:endParaRPr lang="tr-TR"/>
        </a:p>
      </dgm:t>
    </dgm:pt>
    <dgm:pt modelId="{D6D9002B-044D-440B-9A38-30FB77C58B86}">
      <dgm:prSet phldrT="[Metin]"/>
      <dgm:spPr/>
      <dgm:t>
        <a:bodyPr/>
        <a:lstStyle/>
        <a:p>
          <a:r>
            <a:rPr lang="tr-TR" dirty="0" smtClean="0"/>
            <a:t>Hatanın düzeltilip Programın Test Edilmesi</a:t>
          </a:r>
          <a:endParaRPr lang="tr-TR" dirty="0"/>
        </a:p>
      </dgm:t>
    </dgm:pt>
    <dgm:pt modelId="{E1E756A2-36E6-4A1C-9C7B-D809DFE1A9AC}" type="parTrans" cxnId="{15356DC3-2EE2-4A31-9FB0-324A243209B4}">
      <dgm:prSet/>
      <dgm:spPr/>
      <dgm:t>
        <a:bodyPr/>
        <a:lstStyle/>
        <a:p>
          <a:endParaRPr lang="tr-TR"/>
        </a:p>
      </dgm:t>
    </dgm:pt>
    <dgm:pt modelId="{1B2B6020-53DB-4176-8A0C-2254314060CD}" type="sibTrans" cxnId="{15356DC3-2EE2-4A31-9FB0-324A243209B4}">
      <dgm:prSet/>
      <dgm:spPr/>
      <dgm:t>
        <a:bodyPr/>
        <a:lstStyle/>
        <a:p>
          <a:endParaRPr lang="tr-TR"/>
        </a:p>
      </dgm:t>
    </dgm:pt>
    <dgm:pt modelId="{3F958F69-E5FC-4B37-BCE8-1DA718D557DC}" type="pres">
      <dgm:prSet presAssocID="{55415D53-9E43-4271-9E62-ADE6A7CBD037}" presName="Name0" presStyleCnt="0">
        <dgm:presLayoutVars>
          <dgm:dir/>
          <dgm:resizeHandles val="exact"/>
        </dgm:presLayoutVars>
      </dgm:prSet>
      <dgm:spPr/>
    </dgm:pt>
    <dgm:pt modelId="{7EDDF048-1537-49AD-B3D0-62A3531B7D79}" type="pres">
      <dgm:prSet presAssocID="{16555BA2-B8D8-49F5-A6E2-4F3B186988A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76B4992-DB97-48D1-B196-DF800088B0E5}" type="pres">
      <dgm:prSet presAssocID="{7185C809-42EC-401D-A23D-C8AD9813AFDE}" presName="sibTrans" presStyleLbl="sibTrans2D1" presStyleIdx="0" presStyleCnt="4"/>
      <dgm:spPr/>
    </dgm:pt>
    <dgm:pt modelId="{404EABF8-6D24-452C-BDBE-C50DBE8B8D26}" type="pres">
      <dgm:prSet presAssocID="{7185C809-42EC-401D-A23D-C8AD9813AFDE}" presName="connectorText" presStyleLbl="sibTrans2D1" presStyleIdx="0" presStyleCnt="4"/>
      <dgm:spPr/>
    </dgm:pt>
    <dgm:pt modelId="{A61E82C2-C03F-49C3-9DEF-9592B8306536}" type="pres">
      <dgm:prSet presAssocID="{07855399-BB85-4763-8E48-30BF0153807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249D317-DB97-421F-8338-4710EA8E4FA6}" type="pres">
      <dgm:prSet presAssocID="{2323D13F-D84E-4972-8A3E-0FFF080B5E6B}" presName="sibTrans" presStyleLbl="sibTrans2D1" presStyleIdx="1" presStyleCnt="4"/>
      <dgm:spPr/>
    </dgm:pt>
    <dgm:pt modelId="{0C5D8A64-1DE1-4023-A0A1-A425C50CCD82}" type="pres">
      <dgm:prSet presAssocID="{2323D13F-D84E-4972-8A3E-0FFF080B5E6B}" presName="connectorText" presStyleLbl="sibTrans2D1" presStyleIdx="1" presStyleCnt="4"/>
      <dgm:spPr/>
    </dgm:pt>
    <dgm:pt modelId="{E62A3FC5-94EB-4A30-9F68-C8CDBD312338}" type="pres">
      <dgm:prSet presAssocID="{58B5F106-3BA1-4BEE-BDAE-4546CA10A4C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DD40412-B4A5-4E71-A9F3-18AE8002E90D}" type="pres">
      <dgm:prSet presAssocID="{25AC1476-BDB1-4EE2-B666-4CFF0C71B55C}" presName="sibTrans" presStyleLbl="sibTrans2D1" presStyleIdx="2" presStyleCnt="4"/>
      <dgm:spPr/>
    </dgm:pt>
    <dgm:pt modelId="{B0380A24-37DB-4DAC-8EAE-B9B30F3FC17A}" type="pres">
      <dgm:prSet presAssocID="{25AC1476-BDB1-4EE2-B666-4CFF0C71B55C}" presName="connectorText" presStyleLbl="sibTrans2D1" presStyleIdx="2" presStyleCnt="4"/>
      <dgm:spPr/>
    </dgm:pt>
    <dgm:pt modelId="{51E2D273-ACCF-42F5-8ECB-431F5FB8A714}" type="pres">
      <dgm:prSet presAssocID="{1A0F0AB1-3B8D-4777-8119-056DEA70253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76A3256-4132-431B-9EAE-3F11A3D52E1B}" type="pres">
      <dgm:prSet presAssocID="{A4BC1D76-6008-408D-BCC6-695632F734C9}" presName="sibTrans" presStyleLbl="sibTrans2D1" presStyleIdx="3" presStyleCnt="4"/>
      <dgm:spPr/>
    </dgm:pt>
    <dgm:pt modelId="{6E72D75D-97D1-402F-A4C0-82625FC64A7E}" type="pres">
      <dgm:prSet presAssocID="{A4BC1D76-6008-408D-BCC6-695632F734C9}" presName="connectorText" presStyleLbl="sibTrans2D1" presStyleIdx="3" presStyleCnt="4"/>
      <dgm:spPr/>
    </dgm:pt>
    <dgm:pt modelId="{4407DCF7-5705-4BEB-9B28-7AD07B73FB2B}" type="pres">
      <dgm:prSet presAssocID="{D6D9002B-044D-440B-9A38-30FB77C58B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E80006E-8A6E-4038-B695-61AD7FD65B5F}" type="presOf" srcId="{A4BC1D76-6008-408D-BCC6-695632F734C9}" destId="{376A3256-4132-431B-9EAE-3F11A3D52E1B}" srcOrd="0" destOrd="0" presId="urn:microsoft.com/office/officeart/2005/8/layout/process1"/>
    <dgm:cxn modelId="{A31C0C6C-0330-431B-AA27-BBC906659189}" srcId="{55415D53-9E43-4271-9E62-ADE6A7CBD037}" destId="{1A0F0AB1-3B8D-4777-8119-056DEA702536}" srcOrd="3" destOrd="0" parTransId="{A4458893-B551-4070-97F1-B1C6620946D8}" sibTransId="{A4BC1D76-6008-408D-BCC6-695632F734C9}"/>
    <dgm:cxn modelId="{DEC58F56-E0AC-49C1-BC37-A82B6BBCC555}" srcId="{55415D53-9E43-4271-9E62-ADE6A7CBD037}" destId="{16555BA2-B8D8-49F5-A6E2-4F3B186988AC}" srcOrd="0" destOrd="0" parTransId="{FC3ECA1A-077F-4F8F-A796-3F5ABD3AA7E4}" sibTransId="{7185C809-42EC-401D-A23D-C8AD9813AFDE}"/>
    <dgm:cxn modelId="{B48DA08A-9853-4AB8-A186-0CB1F0367114}" type="presOf" srcId="{07855399-BB85-4763-8E48-30BF0153807F}" destId="{A61E82C2-C03F-49C3-9DEF-9592B8306536}" srcOrd="0" destOrd="0" presId="urn:microsoft.com/office/officeart/2005/8/layout/process1"/>
    <dgm:cxn modelId="{D10F6D81-4902-4935-B482-0464BEC6103C}" type="presOf" srcId="{25AC1476-BDB1-4EE2-B666-4CFF0C71B55C}" destId="{B0380A24-37DB-4DAC-8EAE-B9B30F3FC17A}" srcOrd="1" destOrd="0" presId="urn:microsoft.com/office/officeart/2005/8/layout/process1"/>
    <dgm:cxn modelId="{4BF6EC41-17D1-41FE-9084-4DCE8DF0FFDC}" type="presOf" srcId="{D6D9002B-044D-440B-9A38-30FB77C58B86}" destId="{4407DCF7-5705-4BEB-9B28-7AD07B73FB2B}" srcOrd="0" destOrd="0" presId="urn:microsoft.com/office/officeart/2005/8/layout/process1"/>
    <dgm:cxn modelId="{15356DC3-2EE2-4A31-9FB0-324A243209B4}" srcId="{55415D53-9E43-4271-9E62-ADE6A7CBD037}" destId="{D6D9002B-044D-440B-9A38-30FB77C58B86}" srcOrd="4" destOrd="0" parTransId="{E1E756A2-36E6-4A1C-9C7B-D809DFE1A9AC}" sibTransId="{1B2B6020-53DB-4176-8A0C-2254314060CD}"/>
    <dgm:cxn modelId="{D68E12D8-D4C6-45BB-9402-DF4090DFAD5A}" type="presOf" srcId="{1A0F0AB1-3B8D-4777-8119-056DEA702536}" destId="{51E2D273-ACCF-42F5-8ECB-431F5FB8A714}" srcOrd="0" destOrd="0" presId="urn:microsoft.com/office/officeart/2005/8/layout/process1"/>
    <dgm:cxn modelId="{A3DDDE1E-3805-43C5-8AAC-983670481EF3}" type="presOf" srcId="{7185C809-42EC-401D-A23D-C8AD9813AFDE}" destId="{A76B4992-DB97-48D1-B196-DF800088B0E5}" srcOrd="0" destOrd="0" presId="urn:microsoft.com/office/officeart/2005/8/layout/process1"/>
    <dgm:cxn modelId="{1525677C-9DC4-410D-8860-2FC5C381E213}" type="presOf" srcId="{55415D53-9E43-4271-9E62-ADE6A7CBD037}" destId="{3F958F69-E5FC-4B37-BCE8-1DA718D557DC}" srcOrd="0" destOrd="0" presId="urn:microsoft.com/office/officeart/2005/8/layout/process1"/>
    <dgm:cxn modelId="{9F4ED321-A72B-4610-98E1-BB60CEA7B6D5}" type="presOf" srcId="{25AC1476-BDB1-4EE2-B666-4CFF0C71B55C}" destId="{4DD40412-B4A5-4E71-A9F3-18AE8002E90D}" srcOrd="0" destOrd="0" presId="urn:microsoft.com/office/officeart/2005/8/layout/process1"/>
    <dgm:cxn modelId="{33457C40-8D8E-42F9-A3E9-8BDA8E971C05}" type="presOf" srcId="{58B5F106-3BA1-4BEE-BDAE-4546CA10A4CD}" destId="{E62A3FC5-94EB-4A30-9F68-C8CDBD312338}" srcOrd="0" destOrd="0" presId="urn:microsoft.com/office/officeart/2005/8/layout/process1"/>
    <dgm:cxn modelId="{A7417052-8292-4471-96D2-5FBB1C6C42A8}" type="presOf" srcId="{16555BA2-B8D8-49F5-A6E2-4F3B186988AC}" destId="{7EDDF048-1537-49AD-B3D0-62A3531B7D79}" srcOrd="0" destOrd="0" presId="urn:microsoft.com/office/officeart/2005/8/layout/process1"/>
    <dgm:cxn modelId="{FD0C27EA-3AF5-490C-A0AC-221B4C3A96A3}" type="presOf" srcId="{2323D13F-D84E-4972-8A3E-0FFF080B5E6B}" destId="{0C5D8A64-1DE1-4023-A0A1-A425C50CCD82}" srcOrd="1" destOrd="0" presId="urn:microsoft.com/office/officeart/2005/8/layout/process1"/>
    <dgm:cxn modelId="{7033ED79-DC51-482E-9847-D1D7D83E42F7}" type="presOf" srcId="{2323D13F-D84E-4972-8A3E-0FFF080B5E6B}" destId="{3249D317-DB97-421F-8338-4710EA8E4FA6}" srcOrd="0" destOrd="0" presId="urn:microsoft.com/office/officeart/2005/8/layout/process1"/>
    <dgm:cxn modelId="{6D49A3F9-AA10-42BD-9853-88193A989058}" type="presOf" srcId="{A4BC1D76-6008-408D-BCC6-695632F734C9}" destId="{6E72D75D-97D1-402F-A4C0-82625FC64A7E}" srcOrd="1" destOrd="0" presId="urn:microsoft.com/office/officeart/2005/8/layout/process1"/>
    <dgm:cxn modelId="{508DDE51-40D3-4700-9A83-9E9E0231DD92}" srcId="{55415D53-9E43-4271-9E62-ADE6A7CBD037}" destId="{07855399-BB85-4763-8E48-30BF0153807F}" srcOrd="1" destOrd="0" parTransId="{4C41DA62-EB28-48CF-8762-5F09C86A5D9D}" sibTransId="{2323D13F-D84E-4972-8A3E-0FFF080B5E6B}"/>
    <dgm:cxn modelId="{AFCEB74B-4826-4930-B032-694853483FBE}" srcId="{55415D53-9E43-4271-9E62-ADE6A7CBD037}" destId="{58B5F106-3BA1-4BEE-BDAE-4546CA10A4CD}" srcOrd="2" destOrd="0" parTransId="{6B03EB49-3738-4860-B995-62631F3651C6}" sibTransId="{25AC1476-BDB1-4EE2-B666-4CFF0C71B55C}"/>
    <dgm:cxn modelId="{064CA092-E4EE-40FD-8F97-FF21DF368D4C}" type="presOf" srcId="{7185C809-42EC-401D-A23D-C8AD9813AFDE}" destId="{404EABF8-6D24-452C-BDBE-C50DBE8B8D26}" srcOrd="1" destOrd="0" presId="urn:microsoft.com/office/officeart/2005/8/layout/process1"/>
    <dgm:cxn modelId="{D84CA40F-E167-4324-98D5-37046514A89D}" type="presParOf" srcId="{3F958F69-E5FC-4B37-BCE8-1DA718D557DC}" destId="{7EDDF048-1537-49AD-B3D0-62A3531B7D79}" srcOrd="0" destOrd="0" presId="urn:microsoft.com/office/officeart/2005/8/layout/process1"/>
    <dgm:cxn modelId="{AB87B64E-B9E4-487A-A513-8625FB3AD448}" type="presParOf" srcId="{3F958F69-E5FC-4B37-BCE8-1DA718D557DC}" destId="{A76B4992-DB97-48D1-B196-DF800088B0E5}" srcOrd="1" destOrd="0" presId="urn:microsoft.com/office/officeart/2005/8/layout/process1"/>
    <dgm:cxn modelId="{F3DBE64B-EC00-41E4-A214-359B83D02497}" type="presParOf" srcId="{A76B4992-DB97-48D1-B196-DF800088B0E5}" destId="{404EABF8-6D24-452C-BDBE-C50DBE8B8D26}" srcOrd="0" destOrd="0" presId="urn:microsoft.com/office/officeart/2005/8/layout/process1"/>
    <dgm:cxn modelId="{173242C2-D4D8-4BC7-B629-8936283F3DB1}" type="presParOf" srcId="{3F958F69-E5FC-4B37-BCE8-1DA718D557DC}" destId="{A61E82C2-C03F-49C3-9DEF-9592B8306536}" srcOrd="2" destOrd="0" presId="urn:microsoft.com/office/officeart/2005/8/layout/process1"/>
    <dgm:cxn modelId="{DAC0E591-1F10-4E21-AC9F-970F05B09378}" type="presParOf" srcId="{3F958F69-E5FC-4B37-BCE8-1DA718D557DC}" destId="{3249D317-DB97-421F-8338-4710EA8E4FA6}" srcOrd="3" destOrd="0" presId="urn:microsoft.com/office/officeart/2005/8/layout/process1"/>
    <dgm:cxn modelId="{23748AF2-75D6-407E-B3C5-807486523AE1}" type="presParOf" srcId="{3249D317-DB97-421F-8338-4710EA8E4FA6}" destId="{0C5D8A64-1DE1-4023-A0A1-A425C50CCD82}" srcOrd="0" destOrd="0" presId="urn:microsoft.com/office/officeart/2005/8/layout/process1"/>
    <dgm:cxn modelId="{28168B26-9C4D-4D68-8ED2-D77EF21B92B0}" type="presParOf" srcId="{3F958F69-E5FC-4B37-BCE8-1DA718D557DC}" destId="{E62A3FC5-94EB-4A30-9F68-C8CDBD312338}" srcOrd="4" destOrd="0" presId="urn:microsoft.com/office/officeart/2005/8/layout/process1"/>
    <dgm:cxn modelId="{8E9AB6C3-CAA6-4B14-B02D-B741656577EF}" type="presParOf" srcId="{3F958F69-E5FC-4B37-BCE8-1DA718D557DC}" destId="{4DD40412-B4A5-4E71-A9F3-18AE8002E90D}" srcOrd="5" destOrd="0" presId="urn:microsoft.com/office/officeart/2005/8/layout/process1"/>
    <dgm:cxn modelId="{B9605425-7E38-4FE5-8C22-11E19C013E77}" type="presParOf" srcId="{4DD40412-B4A5-4E71-A9F3-18AE8002E90D}" destId="{B0380A24-37DB-4DAC-8EAE-B9B30F3FC17A}" srcOrd="0" destOrd="0" presId="urn:microsoft.com/office/officeart/2005/8/layout/process1"/>
    <dgm:cxn modelId="{7620668D-F7DF-4797-BD22-B45CA38FACCD}" type="presParOf" srcId="{3F958F69-E5FC-4B37-BCE8-1DA718D557DC}" destId="{51E2D273-ACCF-42F5-8ECB-431F5FB8A714}" srcOrd="6" destOrd="0" presId="urn:microsoft.com/office/officeart/2005/8/layout/process1"/>
    <dgm:cxn modelId="{C389BB69-3040-4E90-9F5B-504F7105B57A}" type="presParOf" srcId="{3F958F69-E5FC-4B37-BCE8-1DA718D557DC}" destId="{376A3256-4132-431B-9EAE-3F11A3D52E1B}" srcOrd="7" destOrd="0" presId="urn:microsoft.com/office/officeart/2005/8/layout/process1"/>
    <dgm:cxn modelId="{3D774EE0-EB40-4D4E-B050-22C38DECB4C8}" type="presParOf" srcId="{376A3256-4132-431B-9EAE-3F11A3D52E1B}" destId="{6E72D75D-97D1-402F-A4C0-82625FC64A7E}" srcOrd="0" destOrd="0" presId="urn:microsoft.com/office/officeart/2005/8/layout/process1"/>
    <dgm:cxn modelId="{E936228C-AEE6-47AF-A33C-C0969CD76C3B}" type="presParOf" srcId="{3F958F69-E5FC-4B37-BCE8-1DA718D557DC}" destId="{4407DCF7-5705-4BEB-9B28-7AD07B73FB2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F78EE-4F3C-437D-9F4C-3BEF88244BC1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8AC92D1-277B-4074-B4CD-E23BFC71B5A7}">
      <dgm:prSet phldrT="[Metin]"/>
      <dgm:spPr/>
      <dgm:t>
        <a:bodyPr/>
        <a:lstStyle/>
        <a:p>
          <a:r>
            <a:rPr lang="tr-TR" dirty="0" smtClean="0"/>
            <a:t>Veri</a:t>
          </a:r>
          <a:endParaRPr lang="tr-TR" dirty="0"/>
        </a:p>
      </dgm:t>
    </dgm:pt>
    <dgm:pt modelId="{0A0C2FBD-3846-4F83-B11C-2CC46E2222A6}" type="parTrans" cxnId="{C8599557-7D91-45DB-89E5-E3A216D474A5}">
      <dgm:prSet/>
      <dgm:spPr/>
      <dgm:t>
        <a:bodyPr/>
        <a:lstStyle/>
        <a:p>
          <a:endParaRPr lang="tr-TR"/>
        </a:p>
      </dgm:t>
    </dgm:pt>
    <dgm:pt modelId="{B27CF583-3723-4150-90AA-F31E072AAC7D}" type="sibTrans" cxnId="{C8599557-7D91-45DB-89E5-E3A216D474A5}">
      <dgm:prSet/>
      <dgm:spPr/>
      <dgm:t>
        <a:bodyPr/>
        <a:lstStyle/>
        <a:p>
          <a:endParaRPr lang="tr-TR"/>
        </a:p>
      </dgm:t>
    </dgm:pt>
    <dgm:pt modelId="{92EAD09C-2D93-4C81-858D-81CA298CEC84}">
      <dgm:prSet phldrT="[Metin]"/>
      <dgm:spPr/>
      <dgm:t>
        <a:bodyPr/>
        <a:lstStyle/>
        <a:p>
          <a:r>
            <a:rPr lang="tr-TR" dirty="0" smtClean="0"/>
            <a:t>Sayısal</a:t>
          </a:r>
          <a:endParaRPr lang="tr-TR" dirty="0"/>
        </a:p>
      </dgm:t>
    </dgm:pt>
    <dgm:pt modelId="{582C2655-6C2D-4D17-8AEF-14E68820DBF3}" type="parTrans" cxnId="{E781B357-5E77-4C52-8FF2-0391688AFE84}">
      <dgm:prSet/>
      <dgm:spPr/>
      <dgm:t>
        <a:bodyPr/>
        <a:lstStyle/>
        <a:p>
          <a:endParaRPr lang="tr-TR"/>
        </a:p>
      </dgm:t>
    </dgm:pt>
    <dgm:pt modelId="{72D6384A-8A3C-4DFB-8383-512E7275A988}" type="sibTrans" cxnId="{E781B357-5E77-4C52-8FF2-0391688AFE84}">
      <dgm:prSet/>
      <dgm:spPr/>
      <dgm:t>
        <a:bodyPr/>
        <a:lstStyle/>
        <a:p>
          <a:endParaRPr lang="tr-TR"/>
        </a:p>
      </dgm:t>
    </dgm:pt>
    <dgm:pt modelId="{714AEB0B-D79C-457C-9CCE-5D5D8CDB0CCE}">
      <dgm:prSet phldrT="[Metin]"/>
      <dgm:spPr/>
      <dgm:t>
        <a:bodyPr/>
        <a:lstStyle/>
        <a:p>
          <a:r>
            <a:rPr lang="tr-TR" dirty="0" smtClean="0"/>
            <a:t>Alfa sayısal</a:t>
          </a:r>
          <a:endParaRPr lang="tr-TR" dirty="0"/>
        </a:p>
      </dgm:t>
    </dgm:pt>
    <dgm:pt modelId="{A222A4F0-A081-4377-9537-886D4339F982}" type="parTrans" cxnId="{E7E6D81E-BB8F-4023-BCC2-C33300C7AC0B}">
      <dgm:prSet/>
      <dgm:spPr/>
      <dgm:t>
        <a:bodyPr/>
        <a:lstStyle/>
        <a:p>
          <a:endParaRPr lang="tr-TR"/>
        </a:p>
      </dgm:t>
    </dgm:pt>
    <dgm:pt modelId="{7CD43E8A-BE25-4C00-B779-B03CCFB3A9BD}" type="sibTrans" cxnId="{E7E6D81E-BB8F-4023-BCC2-C33300C7AC0B}">
      <dgm:prSet/>
      <dgm:spPr/>
      <dgm:t>
        <a:bodyPr/>
        <a:lstStyle/>
        <a:p>
          <a:endParaRPr lang="tr-TR"/>
        </a:p>
      </dgm:t>
    </dgm:pt>
    <dgm:pt modelId="{BA57F981-9400-40B1-AFBE-EFDE8335CCE6}">
      <dgm:prSet phldrT="[Metin]"/>
      <dgm:spPr/>
      <dgm:t>
        <a:bodyPr/>
        <a:lstStyle/>
        <a:p>
          <a:r>
            <a:rPr lang="tr-TR" dirty="0" smtClean="0"/>
            <a:t>Tamsayı</a:t>
          </a:r>
          <a:endParaRPr lang="tr-TR" dirty="0"/>
        </a:p>
      </dgm:t>
    </dgm:pt>
    <dgm:pt modelId="{E22E0AB6-7E51-418A-904F-AED598B48FAD}" type="parTrans" cxnId="{54BAA87F-C6B2-48FF-8B1C-99C2C05A482C}">
      <dgm:prSet/>
      <dgm:spPr/>
      <dgm:t>
        <a:bodyPr/>
        <a:lstStyle/>
        <a:p>
          <a:endParaRPr lang="tr-TR"/>
        </a:p>
      </dgm:t>
    </dgm:pt>
    <dgm:pt modelId="{87350939-7D4A-44D5-85EE-9247EA137EDE}" type="sibTrans" cxnId="{54BAA87F-C6B2-48FF-8B1C-99C2C05A482C}">
      <dgm:prSet/>
      <dgm:spPr/>
      <dgm:t>
        <a:bodyPr/>
        <a:lstStyle/>
        <a:p>
          <a:endParaRPr lang="tr-TR"/>
        </a:p>
      </dgm:t>
    </dgm:pt>
    <dgm:pt modelId="{62352386-1338-4DE5-ACDE-D32A7FC8F4CF}">
      <dgm:prSet phldrT="[Metin]"/>
      <dgm:spPr/>
      <dgm:t>
        <a:bodyPr/>
        <a:lstStyle/>
        <a:p>
          <a:r>
            <a:rPr lang="tr-TR" dirty="0" smtClean="0"/>
            <a:t>Ondalık sayı</a:t>
          </a:r>
          <a:endParaRPr lang="tr-TR" dirty="0"/>
        </a:p>
      </dgm:t>
    </dgm:pt>
    <dgm:pt modelId="{39B88034-651D-436B-9296-CE5DC0FAB16D}" type="parTrans" cxnId="{FDEFB50C-16C7-44D5-B764-4AB69487872C}">
      <dgm:prSet/>
      <dgm:spPr/>
      <dgm:t>
        <a:bodyPr/>
        <a:lstStyle/>
        <a:p>
          <a:endParaRPr lang="tr-TR"/>
        </a:p>
      </dgm:t>
    </dgm:pt>
    <dgm:pt modelId="{DC2514E5-5C6E-47CA-90A3-8A5DB076FB08}" type="sibTrans" cxnId="{FDEFB50C-16C7-44D5-B764-4AB69487872C}">
      <dgm:prSet/>
      <dgm:spPr/>
      <dgm:t>
        <a:bodyPr/>
        <a:lstStyle/>
        <a:p>
          <a:endParaRPr lang="tr-TR"/>
        </a:p>
      </dgm:t>
    </dgm:pt>
    <dgm:pt modelId="{117013EC-EE4D-427D-B457-3709CD8EED7E}">
      <dgm:prSet phldrT="[Metin]"/>
      <dgm:spPr/>
      <dgm:t>
        <a:bodyPr/>
        <a:lstStyle/>
        <a:p>
          <a:r>
            <a:rPr lang="tr-TR" dirty="0" smtClean="0"/>
            <a:t>Karakter</a:t>
          </a:r>
          <a:endParaRPr lang="tr-TR" dirty="0"/>
        </a:p>
      </dgm:t>
    </dgm:pt>
    <dgm:pt modelId="{B8B8BA22-45E5-4191-A747-ED5517534F50}" type="parTrans" cxnId="{191D12C7-9D8F-4DBB-8963-F40A4F403F7F}">
      <dgm:prSet/>
      <dgm:spPr/>
      <dgm:t>
        <a:bodyPr/>
        <a:lstStyle/>
        <a:p>
          <a:endParaRPr lang="tr-TR"/>
        </a:p>
      </dgm:t>
    </dgm:pt>
    <dgm:pt modelId="{B3FC1319-39F1-4647-9498-746E350D7DF3}" type="sibTrans" cxnId="{191D12C7-9D8F-4DBB-8963-F40A4F403F7F}">
      <dgm:prSet/>
      <dgm:spPr/>
      <dgm:t>
        <a:bodyPr/>
        <a:lstStyle/>
        <a:p>
          <a:endParaRPr lang="tr-TR"/>
        </a:p>
      </dgm:t>
    </dgm:pt>
    <dgm:pt modelId="{9F38D1EF-4622-4A86-B97B-D308DE1496D2}">
      <dgm:prSet phldrT="[Metin]"/>
      <dgm:spPr/>
      <dgm:t>
        <a:bodyPr/>
        <a:lstStyle/>
        <a:p>
          <a:r>
            <a:rPr lang="tr-TR" dirty="0" smtClean="0"/>
            <a:t>Karakter dizisi</a:t>
          </a:r>
          <a:endParaRPr lang="tr-TR" dirty="0"/>
        </a:p>
      </dgm:t>
    </dgm:pt>
    <dgm:pt modelId="{5B9A2C0D-FE42-4760-A22E-6E14B57F3C90}" type="parTrans" cxnId="{7BDDB704-85B8-449A-AE1E-6D94FADFAC7D}">
      <dgm:prSet/>
      <dgm:spPr/>
      <dgm:t>
        <a:bodyPr/>
        <a:lstStyle/>
        <a:p>
          <a:endParaRPr lang="tr-TR"/>
        </a:p>
      </dgm:t>
    </dgm:pt>
    <dgm:pt modelId="{17F60B7E-1484-4BD4-9B30-C6F46C0E7EE4}" type="sibTrans" cxnId="{7BDDB704-85B8-449A-AE1E-6D94FADFAC7D}">
      <dgm:prSet/>
      <dgm:spPr/>
      <dgm:t>
        <a:bodyPr/>
        <a:lstStyle/>
        <a:p>
          <a:endParaRPr lang="tr-TR"/>
        </a:p>
      </dgm:t>
    </dgm:pt>
    <dgm:pt modelId="{EEEEEEBC-4641-40AF-A033-4500FF12ABF3}" type="pres">
      <dgm:prSet presAssocID="{841F78EE-4F3C-437D-9F4C-3BEF88244BC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D9DC40-2171-4BAE-8C20-87F35EF13653}" type="pres">
      <dgm:prSet presAssocID="{88AC92D1-277B-4074-B4CD-E23BFC71B5A7}" presName="hierRoot1" presStyleCnt="0">
        <dgm:presLayoutVars>
          <dgm:hierBranch val="init"/>
        </dgm:presLayoutVars>
      </dgm:prSet>
      <dgm:spPr/>
    </dgm:pt>
    <dgm:pt modelId="{3D3AF977-DBCF-434B-B094-52F1D792897F}" type="pres">
      <dgm:prSet presAssocID="{88AC92D1-277B-4074-B4CD-E23BFC71B5A7}" presName="rootComposite1" presStyleCnt="0"/>
      <dgm:spPr/>
    </dgm:pt>
    <dgm:pt modelId="{057C7D97-B49F-4B1A-A4CC-574E294A55A5}" type="pres">
      <dgm:prSet presAssocID="{88AC92D1-277B-4074-B4CD-E23BFC71B5A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B498D2D-FB59-4EC6-89AA-60F7D102DE2B}" type="pres">
      <dgm:prSet presAssocID="{88AC92D1-277B-4074-B4CD-E23BFC71B5A7}" presName="topArc1" presStyleLbl="parChTrans1D1" presStyleIdx="0" presStyleCnt="14"/>
      <dgm:spPr/>
    </dgm:pt>
    <dgm:pt modelId="{CF58CC1C-CB7A-4A3C-ADD1-BC5D86AC639E}" type="pres">
      <dgm:prSet presAssocID="{88AC92D1-277B-4074-B4CD-E23BFC71B5A7}" presName="bottomArc1" presStyleLbl="parChTrans1D1" presStyleIdx="1" presStyleCnt="14"/>
      <dgm:spPr/>
    </dgm:pt>
    <dgm:pt modelId="{43E29F90-CE49-4319-BF52-42A846A21A47}" type="pres">
      <dgm:prSet presAssocID="{88AC92D1-277B-4074-B4CD-E23BFC71B5A7}" presName="topConnNode1" presStyleLbl="node1" presStyleIdx="0" presStyleCnt="0"/>
      <dgm:spPr/>
    </dgm:pt>
    <dgm:pt modelId="{862A1456-6C87-44F9-AD84-87FF74E19063}" type="pres">
      <dgm:prSet presAssocID="{88AC92D1-277B-4074-B4CD-E23BFC71B5A7}" presName="hierChild2" presStyleCnt="0"/>
      <dgm:spPr/>
    </dgm:pt>
    <dgm:pt modelId="{E5DC84FC-8963-4AB8-ADA8-7CA84D94E307}" type="pres">
      <dgm:prSet presAssocID="{582C2655-6C2D-4D17-8AEF-14E68820DBF3}" presName="Name28" presStyleLbl="parChTrans1D2" presStyleIdx="0" presStyleCnt="2"/>
      <dgm:spPr/>
    </dgm:pt>
    <dgm:pt modelId="{B9AD75D4-5522-444B-B491-A3FE31E96253}" type="pres">
      <dgm:prSet presAssocID="{92EAD09C-2D93-4C81-858D-81CA298CEC84}" presName="hierRoot2" presStyleCnt="0">
        <dgm:presLayoutVars>
          <dgm:hierBranch val="init"/>
        </dgm:presLayoutVars>
      </dgm:prSet>
      <dgm:spPr/>
    </dgm:pt>
    <dgm:pt modelId="{C4DF4166-F56D-45C0-9A7D-C16664E94030}" type="pres">
      <dgm:prSet presAssocID="{92EAD09C-2D93-4C81-858D-81CA298CEC84}" presName="rootComposite2" presStyleCnt="0"/>
      <dgm:spPr/>
    </dgm:pt>
    <dgm:pt modelId="{ACB2D8AD-89C1-4235-AF9D-6B5CCC696E9C}" type="pres">
      <dgm:prSet presAssocID="{92EAD09C-2D93-4C81-858D-81CA298CEC84}" presName="rootText2" presStyleLbl="alignAcc1" presStyleIdx="0" presStyleCnt="0">
        <dgm:presLayoutVars>
          <dgm:chPref val="3"/>
        </dgm:presLayoutVars>
      </dgm:prSet>
      <dgm:spPr/>
    </dgm:pt>
    <dgm:pt modelId="{E7B3D7A1-8CAB-49A1-B71C-715B119C4F8F}" type="pres">
      <dgm:prSet presAssocID="{92EAD09C-2D93-4C81-858D-81CA298CEC84}" presName="topArc2" presStyleLbl="parChTrans1D1" presStyleIdx="2" presStyleCnt="14"/>
      <dgm:spPr/>
    </dgm:pt>
    <dgm:pt modelId="{3D39BD98-0FF0-458A-B0EC-4E2230985B1D}" type="pres">
      <dgm:prSet presAssocID="{92EAD09C-2D93-4C81-858D-81CA298CEC84}" presName="bottomArc2" presStyleLbl="parChTrans1D1" presStyleIdx="3" presStyleCnt="14"/>
      <dgm:spPr/>
    </dgm:pt>
    <dgm:pt modelId="{10DC0FEA-FC4D-47A2-9003-CC08292255BF}" type="pres">
      <dgm:prSet presAssocID="{92EAD09C-2D93-4C81-858D-81CA298CEC84}" presName="topConnNode2" presStyleLbl="node2" presStyleIdx="0" presStyleCnt="0"/>
      <dgm:spPr/>
    </dgm:pt>
    <dgm:pt modelId="{8413918B-D1EA-46AB-BACF-A0482A8959DB}" type="pres">
      <dgm:prSet presAssocID="{92EAD09C-2D93-4C81-858D-81CA298CEC84}" presName="hierChild4" presStyleCnt="0"/>
      <dgm:spPr/>
    </dgm:pt>
    <dgm:pt modelId="{11571B19-C659-4CB9-8A66-0DD5C993F70D}" type="pres">
      <dgm:prSet presAssocID="{E22E0AB6-7E51-418A-904F-AED598B48FAD}" presName="Name28" presStyleLbl="parChTrans1D3" presStyleIdx="0" presStyleCnt="4"/>
      <dgm:spPr/>
    </dgm:pt>
    <dgm:pt modelId="{63865AC4-AA40-4BEF-91FC-F6BB9ED9DA90}" type="pres">
      <dgm:prSet presAssocID="{BA57F981-9400-40B1-AFBE-EFDE8335CCE6}" presName="hierRoot2" presStyleCnt="0">
        <dgm:presLayoutVars>
          <dgm:hierBranch val="init"/>
        </dgm:presLayoutVars>
      </dgm:prSet>
      <dgm:spPr/>
    </dgm:pt>
    <dgm:pt modelId="{171AA0A7-4F94-4834-9864-ECC682B4BF9B}" type="pres">
      <dgm:prSet presAssocID="{BA57F981-9400-40B1-AFBE-EFDE8335CCE6}" presName="rootComposite2" presStyleCnt="0"/>
      <dgm:spPr/>
    </dgm:pt>
    <dgm:pt modelId="{53D8E106-B761-4DC7-B7EB-D766E024452A}" type="pres">
      <dgm:prSet presAssocID="{BA57F981-9400-40B1-AFBE-EFDE8335CC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27E3CAD-C4C3-4619-AF64-81EE06DA8608}" type="pres">
      <dgm:prSet presAssocID="{BA57F981-9400-40B1-AFBE-EFDE8335CCE6}" presName="topArc2" presStyleLbl="parChTrans1D1" presStyleIdx="4" presStyleCnt="14"/>
      <dgm:spPr/>
    </dgm:pt>
    <dgm:pt modelId="{801A9B49-AABA-4DE1-9735-B64E8D1510B3}" type="pres">
      <dgm:prSet presAssocID="{BA57F981-9400-40B1-AFBE-EFDE8335CCE6}" presName="bottomArc2" presStyleLbl="parChTrans1D1" presStyleIdx="5" presStyleCnt="14"/>
      <dgm:spPr/>
    </dgm:pt>
    <dgm:pt modelId="{C644B439-23B3-4316-8E05-BA68BEC6CAE2}" type="pres">
      <dgm:prSet presAssocID="{BA57F981-9400-40B1-AFBE-EFDE8335CCE6}" presName="topConnNode2" presStyleLbl="node3" presStyleIdx="0" presStyleCnt="0"/>
      <dgm:spPr/>
    </dgm:pt>
    <dgm:pt modelId="{E77074C0-7B7C-46D8-8536-67AB27DCEDDD}" type="pres">
      <dgm:prSet presAssocID="{BA57F981-9400-40B1-AFBE-EFDE8335CCE6}" presName="hierChild4" presStyleCnt="0"/>
      <dgm:spPr/>
    </dgm:pt>
    <dgm:pt modelId="{383A1CA1-44A7-41C0-8DC7-1F8D061278F9}" type="pres">
      <dgm:prSet presAssocID="{BA57F981-9400-40B1-AFBE-EFDE8335CCE6}" presName="hierChild5" presStyleCnt="0"/>
      <dgm:spPr/>
    </dgm:pt>
    <dgm:pt modelId="{E9CEF2EB-2864-4E9F-BBD3-99E1F6FF28D2}" type="pres">
      <dgm:prSet presAssocID="{39B88034-651D-436B-9296-CE5DC0FAB16D}" presName="Name28" presStyleLbl="parChTrans1D3" presStyleIdx="1" presStyleCnt="4"/>
      <dgm:spPr/>
    </dgm:pt>
    <dgm:pt modelId="{F99CBD6F-E385-4C11-BC43-3540D1AD487E}" type="pres">
      <dgm:prSet presAssocID="{62352386-1338-4DE5-ACDE-D32A7FC8F4CF}" presName="hierRoot2" presStyleCnt="0">
        <dgm:presLayoutVars>
          <dgm:hierBranch val="init"/>
        </dgm:presLayoutVars>
      </dgm:prSet>
      <dgm:spPr/>
    </dgm:pt>
    <dgm:pt modelId="{5346D66E-29CC-47DC-B687-856DD55B2E26}" type="pres">
      <dgm:prSet presAssocID="{62352386-1338-4DE5-ACDE-D32A7FC8F4CF}" presName="rootComposite2" presStyleCnt="0"/>
      <dgm:spPr/>
    </dgm:pt>
    <dgm:pt modelId="{9A076550-5997-4C1D-8427-FD5BD6BECA55}" type="pres">
      <dgm:prSet presAssocID="{62352386-1338-4DE5-ACDE-D32A7FC8F4C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F468165-A86C-4A1F-82FC-B1C38ABF8B89}" type="pres">
      <dgm:prSet presAssocID="{62352386-1338-4DE5-ACDE-D32A7FC8F4CF}" presName="topArc2" presStyleLbl="parChTrans1D1" presStyleIdx="6" presStyleCnt="14"/>
      <dgm:spPr/>
    </dgm:pt>
    <dgm:pt modelId="{FF8FF4BE-3E0F-47F1-AD87-F7D0080AC6A0}" type="pres">
      <dgm:prSet presAssocID="{62352386-1338-4DE5-ACDE-D32A7FC8F4CF}" presName="bottomArc2" presStyleLbl="parChTrans1D1" presStyleIdx="7" presStyleCnt="14"/>
      <dgm:spPr/>
    </dgm:pt>
    <dgm:pt modelId="{A3C7001E-3DFC-4776-8F1B-8D00F8FFDDCD}" type="pres">
      <dgm:prSet presAssocID="{62352386-1338-4DE5-ACDE-D32A7FC8F4CF}" presName="topConnNode2" presStyleLbl="node3" presStyleIdx="0" presStyleCnt="0"/>
      <dgm:spPr/>
    </dgm:pt>
    <dgm:pt modelId="{A33EC18D-4026-4CAA-BC25-E733FD9A19CD}" type="pres">
      <dgm:prSet presAssocID="{62352386-1338-4DE5-ACDE-D32A7FC8F4CF}" presName="hierChild4" presStyleCnt="0"/>
      <dgm:spPr/>
    </dgm:pt>
    <dgm:pt modelId="{D86CBB96-B83C-43FE-8A23-97D57CF96679}" type="pres">
      <dgm:prSet presAssocID="{62352386-1338-4DE5-ACDE-D32A7FC8F4CF}" presName="hierChild5" presStyleCnt="0"/>
      <dgm:spPr/>
    </dgm:pt>
    <dgm:pt modelId="{CF71587C-29EB-4435-A3FD-DA76B04E6889}" type="pres">
      <dgm:prSet presAssocID="{92EAD09C-2D93-4C81-858D-81CA298CEC84}" presName="hierChild5" presStyleCnt="0"/>
      <dgm:spPr/>
    </dgm:pt>
    <dgm:pt modelId="{E3679A74-1909-4957-B0BD-B5E3EDF4D7B5}" type="pres">
      <dgm:prSet presAssocID="{A222A4F0-A081-4377-9537-886D4339F982}" presName="Name28" presStyleLbl="parChTrans1D2" presStyleIdx="1" presStyleCnt="2"/>
      <dgm:spPr/>
    </dgm:pt>
    <dgm:pt modelId="{E82A966A-2223-4E3C-9094-9567D6104B51}" type="pres">
      <dgm:prSet presAssocID="{714AEB0B-D79C-457C-9CCE-5D5D8CDB0CCE}" presName="hierRoot2" presStyleCnt="0">
        <dgm:presLayoutVars>
          <dgm:hierBranch val="init"/>
        </dgm:presLayoutVars>
      </dgm:prSet>
      <dgm:spPr/>
    </dgm:pt>
    <dgm:pt modelId="{DAAA72B4-CC68-464C-9755-DDAE04833B59}" type="pres">
      <dgm:prSet presAssocID="{714AEB0B-D79C-457C-9CCE-5D5D8CDB0CCE}" presName="rootComposite2" presStyleCnt="0"/>
      <dgm:spPr/>
    </dgm:pt>
    <dgm:pt modelId="{D07AC837-D1BF-49A7-BDFC-2D5FA42675F5}" type="pres">
      <dgm:prSet presAssocID="{714AEB0B-D79C-457C-9CCE-5D5D8CDB0CC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DE8645E-D9BC-48BF-BF0F-12C112BC8F9D}" type="pres">
      <dgm:prSet presAssocID="{714AEB0B-D79C-457C-9CCE-5D5D8CDB0CCE}" presName="topArc2" presStyleLbl="parChTrans1D1" presStyleIdx="8" presStyleCnt="14"/>
      <dgm:spPr/>
    </dgm:pt>
    <dgm:pt modelId="{D0DC05CA-18BA-416A-9C82-804BC40E3E72}" type="pres">
      <dgm:prSet presAssocID="{714AEB0B-D79C-457C-9CCE-5D5D8CDB0CCE}" presName="bottomArc2" presStyleLbl="parChTrans1D1" presStyleIdx="9" presStyleCnt="14"/>
      <dgm:spPr/>
    </dgm:pt>
    <dgm:pt modelId="{8D2AA062-4CC3-4A08-88E4-D74005D59121}" type="pres">
      <dgm:prSet presAssocID="{714AEB0B-D79C-457C-9CCE-5D5D8CDB0CCE}" presName="topConnNode2" presStyleLbl="node2" presStyleIdx="0" presStyleCnt="0"/>
      <dgm:spPr/>
    </dgm:pt>
    <dgm:pt modelId="{BC134796-EDC0-4892-AD43-90FB508C2F70}" type="pres">
      <dgm:prSet presAssocID="{714AEB0B-D79C-457C-9CCE-5D5D8CDB0CCE}" presName="hierChild4" presStyleCnt="0"/>
      <dgm:spPr/>
    </dgm:pt>
    <dgm:pt modelId="{8801E8E1-FF9B-408A-BD72-BC8543994F8C}" type="pres">
      <dgm:prSet presAssocID="{B8B8BA22-45E5-4191-A747-ED5517534F50}" presName="Name28" presStyleLbl="parChTrans1D3" presStyleIdx="2" presStyleCnt="4"/>
      <dgm:spPr/>
    </dgm:pt>
    <dgm:pt modelId="{1FFB263E-1FEC-44F5-86B8-6F5552826D78}" type="pres">
      <dgm:prSet presAssocID="{117013EC-EE4D-427D-B457-3709CD8EED7E}" presName="hierRoot2" presStyleCnt="0">
        <dgm:presLayoutVars>
          <dgm:hierBranch val="init"/>
        </dgm:presLayoutVars>
      </dgm:prSet>
      <dgm:spPr/>
    </dgm:pt>
    <dgm:pt modelId="{99A781B3-A28F-43DA-9421-D63F291F032D}" type="pres">
      <dgm:prSet presAssocID="{117013EC-EE4D-427D-B457-3709CD8EED7E}" presName="rootComposite2" presStyleCnt="0"/>
      <dgm:spPr/>
    </dgm:pt>
    <dgm:pt modelId="{8F464E42-4061-4B90-9E65-D7CA9E2D19F3}" type="pres">
      <dgm:prSet presAssocID="{117013EC-EE4D-427D-B457-3709CD8EED7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4565899-1D55-4640-95A4-48A20B13EC06}" type="pres">
      <dgm:prSet presAssocID="{117013EC-EE4D-427D-B457-3709CD8EED7E}" presName="topArc2" presStyleLbl="parChTrans1D1" presStyleIdx="10" presStyleCnt="14"/>
      <dgm:spPr/>
    </dgm:pt>
    <dgm:pt modelId="{5F6F919A-5F9B-43CD-93D8-F86F10775D22}" type="pres">
      <dgm:prSet presAssocID="{117013EC-EE4D-427D-B457-3709CD8EED7E}" presName="bottomArc2" presStyleLbl="parChTrans1D1" presStyleIdx="11" presStyleCnt="14"/>
      <dgm:spPr/>
    </dgm:pt>
    <dgm:pt modelId="{CEA12E24-99A2-466F-9F60-A08115146A29}" type="pres">
      <dgm:prSet presAssocID="{117013EC-EE4D-427D-B457-3709CD8EED7E}" presName="topConnNode2" presStyleLbl="node3" presStyleIdx="0" presStyleCnt="0"/>
      <dgm:spPr/>
    </dgm:pt>
    <dgm:pt modelId="{1B6A46F7-2FBE-4C66-9E73-2CE1E65448D3}" type="pres">
      <dgm:prSet presAssocID="{117013EC-EE4D-427D-B457-3709CD8EED7E}" presName="hierChild4" presStyleCnt="0"/>
      <dgm:spPr/>
    </dgm:pt>
    <dgm:pt modelId="{38A07D8A-98D2-4489-BC2A-A6A9E2F14AAB}" type="pres">
      <dgm:prSet presAssocID="{117013EC-EE4D-427D-B457-3709CD8EED7E}" presName="hierChild5" presStyleCnt="0"/>
      <dgm:spPr/>
    </dgm:pt>
    <dgm:pt modelId="{6A74AABB-E6B9-481C-94F3-D71113062123}" type="pres">
      <dgm:prSet presAssocID="{5B9A2C0D-FE42-4760-A22E-6E14B57F3C90}" presName="Name28" presStyleLbl="parChTrans1D3" presStyleIdx="3" presStyleCnt="4"/>
      <dgm:spPr/>
    </dgm:pt>
    <dgm:pt modelId="{3EF5F480-0193-4823-988E-4F6E07D672C9}" type="pres">
      <dgm:prSet presAssocID="{9F38D1EF-4622-4A86-B97B-D308DE1496D2}" presName="hierRoot2" presStyleCnt="0">
        <dgm:presLayoutVars>
          <dgm:hierBranch val="init"/>
        </dgm:presLayoutVars>
      </dgm:prSet>
      <dgm:spPr/>
    </dgm:pt>
    <dgm:pt modelId="{902CBC13-3503-40E2-8931-FF0A3B841928}" type="pres">
      <dgm:prSet presAssocID="{9F38D1EF-4622-4A86-B97B-D308DE1496D2}" presName="rootComposite2" presStyleCnt="0"/>
      <dgm:spPr/>
    </dgm:pt>
    <dgm:pt modelId="{EC07672F-5D83-4B15-B4A4-B6D4E5DB1E5E}" type="pres">
      <dgm:prSet presAssocID="{9F38D1EF-4622-4A86-B97B-D308DE1496D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B373F369-0C69-486B-9E9C-BD857C216AE1}" type="pres">
      <dgm:prSet presAssocID="{9F38D1EF-4622-4A86-B97B-D308DE1496D2}" presName="topArc2" presStyleLbl="parChTrans1D1" presStyleIdx="12" presStyleCnt="14"/>
      <dgm:spPr/>
    </dgm:pt>
    <dgm:pt modelId="{23427CCC-3528-4B5F-A515-52B62EDEAD96}" type="pres">
      <dgm:prSet presAssocID="{9F38D1EF-4622-4A86-B97B-D308DE1496D2}" presName="bottomArc2" presStyleLbl="parChTrans1D1" presStyleIdx="13" presStyleCnt="14"/>
      <dgm:spPr/>
    </dgm:pt>
    <dgm:pt modelId="{DF9B7C08-265C-4B44-B9B9-9CDEE490735C}" type="pres">
      <dgm:prSet presAssocID="{9F38D1EF-4622-4A86-B97B-D308DE1496D2}" presName="topConnNode2" presStyleLbl="node3" presStyleIdx="0" presStyleCnt="0"/>
      <dgm:spPr/>
    </dgm:pt>
    <dgm:pt modelId="{BDC8A20F-6F7B-4893-8B1F-B9D8747E3627}" type="pres">
      <dgm:prSet presAssocID="{9F38D1EF-4622-4A86-B97B-D308DE1496D2}" presName="hierChild4" presStyleCnt="0"/>
      <dgm:spPr/>
    </dgm:pt>
    <dgm:pt modelId="{9BF407C1-6A1D-425A-B591-0D80802EC8F5}" type="pres">
      <dgm:prSet presAssocID="{9F38D1EF-4622-4A86-B97B-D308DE1496D2}" presName="hierChild5" presStyleCnt="0"/>
      <dgm:spPr/>
    </dgm:pt>
    <dgm:pt modelId="{AFD14B7A-FF30-4181-B238-70CA518F7D97}" type="pres">
      <dgm:prSet presAssocID="{714AEB0B-D79C-457C-9CCE-5D5D8CDB0CCE}" presName="hierChild5" presStyleCnt="0"/>
      <dgm:spPr/>
    </dgm:pt>
    <dgm:pt modelId="{668928EF-5BA9-4BC7-93A2-0D962AA769D3}" type="pres">
      <dgm:prSet presAssocID="{88AC92D1-277B-4074-B4CD-E23BFC71B5A7}" presName="hierChild3" presStyleCnt="0"/>
      <dgm:spPr/>
    </dgm:pt>
  </dgm:ptLst>
  <dgm:cxnLst>
    <dgm:cxn modelId="{BACF2B70-802A-4D26-A62B-23D6864DC1FD}" type="presOf" srcId="{92EAD09C-2D93-4C81-858D-81CA298CEC84}" destId="{10DC0FEA-FC4D-47A2-9003-CC08292255BF}" srcOrd="1" destOrd="0" presId="urn:microsoft.com/office/officeart/2008/layout/HalfCircleOrganizationChart"/>
    <dgm:cxn modelId="{1615D795-3365-4215-8867-563E15B33D36}" type="presOf" srcId="{62352386-1338-4DE5-ACDE-D32A7FC8F4CF}" destId="{9A076550-5997-4C1D-8427-FD5BD6BECA55}" srcOrd="0" destOrd="0" presId="urn:microsoft.com/office/officeart/2008/layout/HalfCircleOrganizationChart"/>
    <dgm:cxn modelId="{54BAA87F-C6B2-48FF-8B1C-99C2C05A482C}" srcId="{92EAD09C-2D93-4C81-858D-81CA298CEC84}" destId="{BA57F981-9400-40B1-AFBE-EFDE8335CCE6}" srcOrd="0" destOrd="0" parTransId="{E22E0AB6-7E51-418A-904F-AED598B48FAD}" sibTransId="{87350939-7D4A-44D5-85EE-9247EA137EDE}"/>
    <dgm:cxn modelId="{FC527A54-E44C-4AA7-A594-51F341B951C6}" type="presOf" srcId="{B8B8BA22-45E5-4191-A747-ED5517534F50}" destId="{8801E8E1-FF9B-408A-BD72-BC8543994F8C}" srcOrd="0" destOrd="0" presId="urn:microsoft.com/office/officeart/2008/layout/HalfCircleOrganizationChart"/>
    <dgm:cxn modelId="{55293B0E-7CE2-40CE-A79F-0A7D9820C8BE}" type="presOf" srcId="{88AC92D1-277B-4074-B4CD-E23BFC71B5A7}" destId="{057C7D97-B49F-4B1A-A4CC-574E294A55A5}" srcOrd="0" destOrd="0" presId="urn:microsoft.com/office/officeart/2008/layout/HalfCircleOrganizationChart"/>
    <dgm:cxn modelId="{7E426398-5C7C-464C-8B25-A161C842A9D3}" type="presOf" srcId="{9F38D1EF-4622-4A86-B97B-D308DE1496D2}" destId="{DF9B7C08-265C-4B44-B9B9-9CDEE490735C}" srcOrd="1" destOrd="0" presId="urn:microsoft.com/office/officeart/2008/layout/HalfCircleOrganizationChart"/>
    <dgm:cxn modelId="{F6020791-6DA5-4523-B85B-64D79254F5E3}" type="presOf" srcId="{92EAD09C-2D93-4C81-858D-81CA298CEC84}" destId="{ACB2D8AD-89C1-4235-AF9D-6B5CCC696E9C}" srcOrd="0" destOrd="0" presId="urn:microsoft.com/office/officeart/2008/layout/HalfCircleOrganizationChart"/>
    <dgm:cxn modelId="{191D12C7-9D8F-4DBB-8963-F40A4F403F7F}" srcId="{714AEB0B-D79C-457C-9CCE-5D5D8CDB0CCE}" destId="{117013EC-EE4D-427D-B457-3709CD8EED7E}" srcOrd="0" destOrd="0" parTransId="{B8B8BA22-45E5-4191-A747-ED5517534F50}" sibTransId="{B3FC1319-39F1-4647-9498-746E350D7DF3}"/>
    <dgm:cxn modelId="{FDEFB50C-16C7-44D5-B764-4AB69487872C}" srcId="{92EAD09C-2D93-4C81-858D-81CA298CEC84}" destId="{62352386-1338-4DE5-ACDE-D32A7FC8F4CF}" srcOrd="1" destOrd="0" parTransId="{39B88034-651D-436B-9296-CE5DC0FAB16D}" sibTransId="{DC2514E5-5C6E-47CA-90A3-8A5DB076FB08}"/>
    <dgm:cxn modelId="{2959617E-4AED-4C1D-9A4B-32EF4FEE195C}" type="presOf" srcId="{841F78EE-4F3C-437D-9F4C-3BEF88244BC1}" destId="{EEEEEEBC-4641-40AF-A033-4500FF12ABF3}" srcOrd="0" destOrd="0" presId="urn:microsoft.com/office/officeart/2008/layout/HalfCircleOrganizationChart"/>
    <dgm:cxn modelId="{4213666E-23C6-479C-AE3F-62CA142A83F6}" type="presOf" srcId="{39B88034-651D-436B-9296-CE5DC0FAB16D}" destId="{E9CEF2EB-2864-4E9F-BBD3-99E1F6FF28D2}" srcOrd="0" destOrd="0" presId="urn:microsoft.com/office/officeart/2008/layout/HalfCircleOrganizationChart"/>
    <dgm:cxn modelId="{C28468BA-C3F5-4460-A734-03D51315F297}" type="presOf" srcId="{E22E0AB6-7E51-418A-904F-AED598B48FAD}" destId="{11571B19-C659-4CB9-8A66-0DD5C993F70D}" srcOrd="0" destOrd="0" presId="urn:microsoft.com/office/officeart/2008/layout/HalfCircleOrganizationChart"/>
    <dgm:cxn modelId="{12CAEA0E-52F1-40F5-AFEE-AED1C335D559}" type="presOf" srcId="{BA57F981-9400-40B1-AFBE-EFDE8335CCE6}" destId="{53D8E106-B761-4DC7-B7EB-D766E024452A}" srcOrd="0" destOrd="0" presId="urn:microsoft.com/office/officeart/2008/layout/HalfCircleOrganizationChart"/>
    <dgm:cxn modelId="{ED3A966F-F7FC-42A6-BC10-D4B77E377E77}" type="presOf" srcId="{582C2655-6C2D-4D17-8AEF-14E68820DBF3}" destId="{E5DC84FC-8963-4AB8-ADA8-7CA84D94E307}" srcOrd="0" destOrd="0" presId="urn:microsoft.com/office/officeart/2008/layout/HalfCircleOrganizationChart"/>
    <dgm:cxn modelId="{8E74FFBF-603E-4CFA-BDDB-621D60F75D37}" type="presOf" srcId="{62352386-1338-4DE5-ACDE-D32A7FC8F4CF}" destId="{A3C7001E-3DFC-4776-8F1B-8D00F8FFDDCD}" srcOrd="1" destOrd="0" presId="urn:microsoft.com/office/officeart/2008/layout/HalfCircleOrganizationChart"/>
    <dgm:cxn modelId="{E8ECB610-ADD8-469E-9B02-2746F9B6553F}" type="presOf" srcId="{88AC92D1-277B-4074-B4CD-E23BFC71B5A7}" destId="{43E29F90-CE49-4319-BF52-42A846A21A47}" srcOrd="1" destOrd="0" presId="urn:microsoft.com/office/officeart/2008/layout/HalfCircleOrganizationChart"/>
    <dgm:cxn modelId="{8A98CB2D-B917-4969-8764-38F52A2099F5}" type="presOf" srcId="{A222A4F0-A081-4377-9537-886D4339F982}" destId="{E3679A74-1909-4957-B0BD-B5E3EDF4D7B5}" srcOrd="0" destOrd="0" presId="urn:microsoft.com/office/officeart/2008/layout/HalfCircleOrganizationChart"/>
    <dgm:cxn modelId="{68A9F185-8984-4FC4-9479-04E795A87297}" type="presOf" srcId="{714AEB0B-D79C-457C-9CCE-5D5D8CDB0CCE}" destId="{D07AC837-D1BF-49A7-BDFC-2D5FA42675F5}" srcOrd="0" destOrd="0" presId="urn:microsoft.com/office/officeart/2008/layout/HalfCircleOrganizationChart"/>
    <dgm:cxn modelId="{E781B357-5E77-4C52-8FF2-0391688AFE84}" srcId="{88AC92D1-277B-4074-B4CD-E23BFC71B5A7}" destId="{92EAD09C-2D93-4C81-858D-81CA298CEC84}" srcOrd="0" destOrd="0" parTransId="{582C2655-6C2D-4D17-8AEF-14E68820DBF3}" sibTransId="{72D6384A-8A3C-4DFB-8383-512E7275A988}"/>
    <dgm:cxn modelId="{E3BA4279-8CB4-4D2E-96F6-E8E48F80FD33}" type="presOf" srcId="{5B9A2C0D-FE42-4760-A22E-6E14B57F3C90}" destId="{6A74AABB-E6B9-481C-94F3-D71113062123}" srcOrd="0" destOrd="0" presId="urn:microsoft.com/office/officeart/2008/layout/HalfCircleOrganizationChart"/>
    <dgm:cxn modelId="{C8599557-7D91-45DB-89E5-E3A216D474A5}" srcId="{841F78EE-4F3C-437D-9F4C-3BEF88244BC1}" destId="{88AC92D1-277B-4074-B4CD-E23BFC71B5A7}" srcOrd="0" destOrd="0" parTransId="{0A0C2FBD-3846-4F83-B11C-2CC46E2222A6}" sibTransId="{B27CF583-3723-4150-90AA-F31E072AAC7D}"/>
    <dgm:cxn modelId="{E7E6D81E-BB8F-4023-BCC2-C33300C7AC0B}" srcId="{88AC92D1-277B-4074-B4CD-E23BFC71B5A7}" destId="{714AEB0B-D79C-457C-9CCE-5D5D8CDB0CCE}" srcOrd="1" destOrd="0" parTransId="{A222A4F0-A081-4377-9537-886D4339F982}" sibTransId="{7CD43E8A-BE25-4C00-B779-B03CCFB3A9BD}"/>
    <dgm:cxn modelId="{49074664-EB5B-4202-8F3D-F805039889D3}" type="presOf" srcId="{714AEB0B-D79C-457C-9CCE-5D5D8CDB0CCE}" destId="{8D2AA062-4CC3-4A08-88E4-D74005D59121}" srcOrd="1" destOrd="0" presId="urn:microsoft.com/office/officeart/2008/layout/HalfCircleOrganizationChart"/>
    <dgm:cxn modelId="{7BDDB704-85B8-449A-AE1E-6D94FADFAC7D}" srcId="{714AEB0B-D79C-457C-9CCE-5D5D8CDB0CCE}" destId="{9F38D1EF-4622-4A86-B97B-D308DE1496D2}" srcOrd="1" destOrd="0" parTransId="{5B9A2C0D-FE42-4760-A22E-6E14B57F3C90}" sibTransId="{17F60B7E-1484-4BD4-9B30-C6F46C0E7EE4}"/>
    <dgm:cxn modelId="{F32B6EC8-DD3B-4E5B-8EBA-9A91F6BAEBB8}" type="presOf" srcId="{9F38D1EF-4622-4A86-B97B-D308DE1496D2}" destId="{EC07672F-5D83-4B15-B4A4-B6D4E5DB1E5E}" srcOrd="0" destOrd="0" presId="urn:microsoft.com/office/officeart/2008/layout/HalfCircleOrganizationChart"/>
    <dgm:cxn modelId="{7DE03845-6A86-44C5-B543-6CF741C61EC0}" type="presOf" srcId="{117013EC-EE4D-427D-B457-3709CD8EED7E}" destId="{8F464E42-4061-4B90-9E65-D7CA9E2D19F3}" srcOrd="0" destOrd="0" presId="urn:microsoft.com/office/officeart/2008/layout/HalfCircleOrganizationChart"/>
    <dgm:cxn modelId="{3868F43A-45E5-4CE4-8D1D-86BF2BB79459}" type="presOf" srcId="{BA57F981-9400-40B1-AFBE-EFDE8335CCE6}" destId="{C644B439-23B3-4316-8E05-BA68BEC6CAE2}" srcOrd="1" destOrd="0" presId="urn:microsoft.com/office/officeart/2008/layout/HalfCircleOrganizationChart"/>
    <dgm:cxn modelId="{E1C7544C-D888-4418-A5F0-72F003DEF360}" type="presOf" srcId="{117013EC-EE4D-427D-B457-3709CD8EED7E}" destId="{CEA12E24-99A2-466F-9F60-A08115146A29}" srcOrd="1" destOrd="0" presId="urn:microsoft.com/office/officeart/2008/layout/HalfCircleOrganizationChart"/>
    <dgm:cxn modelId="{61F6103B-9D26-440B-B79D-77C6E95B15EC}" type="presParOf" srcId="{EEEEEEBC-4641-40AF-A033-4500FF12ABF3}" destId="{D1D9DC40-2171-4BAE-8C20-87F35EF13653}" srcOrd="0" destOrd="0" presId="urn:microsoft.com/office/officeart/2008/layout/HalfCircleOrganizationChart"/>
    <dgm:cxn modelId="{5F912C49-A4B8-47A3-8155-DE23686D797A}" type="presParOf" srcId="{D1D9DC40-2171-4BAE-8C20-87F35EF13653}" destId="{3D3AF977-DBCF-434B-B094-52F1D792897F}" srcOrd="0" destOrd="0" presId="urn:microsoft.com/office/officeart/2008/layout/HalfCircleOrganizationChart"/>
    <dgm:cxn modelId="{F6549890-74C8-4831-9A25-BE32831CCBBF}" type="presParOf" srcId="{3D3AF977-DBCF-434B-B094-52F1D792897F}" destId="{057C7D97-B49F-4B1A-A4CC-574E294A55A5}" srcOrd="0" destOrd="0" presId="urn:microsoft.com/office/officeart/2008/layout/HalfCircleOrganizationChart"/>
    <dgm:cxn modelId="{0B56E9CD-7792-435E-953E-AB451965D56A}" type="presParOf" srcId="{3D3AF977-DBCF-434B-B094-52F1D792897F}" destId="{7B498D2D-FB59-4EC6-89AA-60F7D102DE2B}" srcOrd="1" destOrd="0" presId="urn:microsoft.com/office/officeart/2008/layout/HalfCircleOrganizationChart"/>
    <dgm:cxn modelId="{583BD323-0678-4FCE-A5DF-2B695EB54374}" type="presParOf" srcId="{3D3AF977-DBCF-434B-B094-52F1D792897F}" destId="{CF58CC1C-CB7A-4A3C-ADD1-BC5D86AC639E}" srcOrd="2" destOrd="0" presId="urn:microsoft.com/office/officeart/2008/layout/HalfCircleOrganizationChart"/>
    <dgm:cxn modelId="{A22D9664-B78F-4F20-AAD7-3C6F4D388820}" type="presParOf" srcId="{3D3AF977-DBCF-434B-B094-52F1D792897F}" destId="{43E29F90-CE49-4319-BF52-42A846A21A47}" srcOrd="3" destOrd="0" presId="urn:microsoft.com/office/officeart/2008/layout/HalfCircleOrganizationChart"/>
    <dgm:cxn modelId="{CBD06050-A4C9-4C35-8B08-76C7BD1559BD}" type="presParOf" srcId="{D1D9DC40-2171-4BAE-8C20-87F35EF13653}" destId="{862A1456-6C87-44F9-AD84-87FF74E19063}" srcOrd="1" destOrd="0" presId="urn:microsoft.com/office/officeart/2008/layout/HalfCircleOrganizationChart"/>
    <dgm:cxn modelId="{9954065D-9FF6-43D5-A97A-C4A60B9F65AE}" type="presParOf" srcId="{862A1456-6C87-44F9-AD84-87FF74E19063}" destId="{E5DC84FC-8963-4AB8-ADA8-7CA84D94E307}" srcOrd="0" destOrd="0" presId="urn:microsoft.com/office/officeart/2008/layout/HalfCircleOrganizationChart"/>
    <dgm:cxn modelId="{B3FCF16D-C940-4FAD-BC27-5BCE7F1565C2}" type="presParOf" srcId="{862A1456-6C87-44F9-AD84-87FF74E19063}" destId="{B9AD75D4-5522-444B-B491-A3FE31E96253}" srcOrd="1" destOrd="0" presId="urn:microsoft.com/office/officeart/2008/layout/HalfCircleOrganizationChart"/>
    <dgm:cxn modelId="{2B18F100-D1B8-4958-9312-B68CA280BFEC}" type="presParOf" srcId="{B9AD75D4-5522-444B-B491-A3FE31E96253}" destId="{C4DF4166-F56D-45C0-9A7D-C16664E94030}" srcOrd="0" destOrd="0" presId="urn:microsoft.com/office/officeart/2008/layout/HalfCircleOrganizationChart"/>
    <dgm:cxn modelId="{1440D6EC-6FAC-4E5F-ACE7-4DAF2877DD90}" type="presParOf" srcId="{C4DF4166-F56D-45C0-9A7D-C16664E94030}" destId="{ACB2D8AD-89C1-4235-AF9D-6B5CCC696E9C}" srcOrd="0" destOrd="0" presId="urn:microsoft.com/office/officeart/2008/layout/HalfCircleOrganizationChart"/>
    <dgm:cxn modelId="{997DC804-6946-4B33-BD36-4726DE3AB5D6}" type="presParOf" srcId="{C4DF4166-F56D-45C0-9A7D-C16664E94030}" destId="{E7B3D7A1-8CAB-49A1-B71C-715B119C4F8F}" srcOrd="1" destOrd="0" presId="urn:microsoft.com/office/officeart/2008/layout/HalfCircleOrganizationChart"/>
    <dgm:cxn modelId="{1D450F57-0D27-4F17-A0CC-03EF5A99FE77}" type="presParOf" srcId="{C4DF4166-F56D-45C0-9A7D-C16664E94030}" destId="{3D39BD98-0FF0-458A-B0EC-4E2230985B1D}" srcOrd="2" destOrd="0" presId="urn:microsoft.com/office/officeart/2008/layout/HalfCircleOrganizationChart"/>
    <dgm:cxn modelId="{B4718991-99A5-41B2-AC03-E0509B6ABF07}" type="presParOf" srcId="{C4DF4166-F56D-45C0-9A7D-C16664E94030}" destId="{10DC0FEA-FC4D-47A2-9003-CC08292255BF}" srcOrd="3" destOrd="0" presId="urn:microsoft.com/office/officeart/2008/layout/HalfCircleOrganizationChart"/>
    <dgm:cxn modelId="{5FE4F470-A6C4-480B-B50C-52019736A771}" type="presParOf" srcId="{B9AD75D4-5522-444B-B491-A3FE31E96253}" destId="{8413918B-D1EA-46AB-BACF-A0482A8959DB}" srcOrd="1" destOrd="0" presId="urn:microsoft.com/office/officeart/2008/layout/HalfCircleOrganizationChart"/>
    <dgm:cxn modelId="{E73F4DA3-E15C-4AE7-828C-9E7E6A5F2B8A}" type="presParOf" srcId="{8413918B-D1EA-46AB-BACF-A0482A8959DB}" destId="{11571B19-C659-4CB9-8A66-0DD5C993F70D}" srcOrd="0" destOrd="0" presId="urn:microsoft.com/office/officeart/2008/layout/HalfCircleOrganizationChart"/>
    <dgm:cxn modelId="{C5C31F8C-5444-4866-BEFE-82279055AF22}" type="presParOf" srcId="{8413918B-D1EA-46AB-BACF-A0482A8959DB}" destId="{63865AC4-AA40-4BEF-91FC-F6BB9ED9DA90}" srcOrd="1" destOrd="0" presId="urn:microsoft.com/office/officeart/2008/layout/HalfCircleOrganizationChart"/>
    <dgm:cxn modelId="{1645158F-AA51-4453-B164-A243E29BD8CE}" type="presParOf" srcId="{63865AC4-AA40-4BEF-91FC-F6BB9ED9DA90}" destId="{171AA0A7-4F94-4834-9864-ECC682B4BF9B}" srcOrd="0" destOrd="0" presId="urn:microsoft.com/office/officeart/2008/layout/HalfCircleOrganizationChart"/>
    <dgm:cxn modelId="{ED1CE1BC-D262-4B05-9662-86EBAC09E10D}" type="presParOf" srcId="{171AA0A7-4F94-4834-9864-ECC682B4BF9B}" destId="{53D8E106-B761-4DC7-B7EB-D766E024452A}" srcOrd="0" destOrd="0" presId="urn:microsoft.com/office/officeart/2008/layout/HalfCircleOrganizationChart"/>
    <dgm:cxn modelId="{D189D99C-3059-4A8B-A6B4-A6A0788C757B}" type="presParOf" srcId="{171AA0A7-4F94-4834-9864-ECC682B4BF9B}" destId="{827E3CAD-C4C3-4619-AF64-81EE06DA8608}" srcOrd="1" destOrd="0" presId="urn:microsoft.com/office/officeart/2008/layout/HalfCircleOrganizationChart"/>
    <dgm:cxn modelId="{D8EBB28B-0217-43F9-8A6D-45FCDFEC2220}" type="presParOf" srcId="{171AA0A7-4F94-4834-9864-ECC682B4BF9B}" destId="{801A9B49-AABA-4DE1-9735-B64E8D1510B3}" srcOrd="2" destOrd="0" presId="urn:microsoft.com/office/officeart/2008/layout/HalfCircleOrganizationChart"/>
    <dgm:cxn modelId="{BF7AF13E-9707-44C7-9167-8563DF9B13E4}" type="presParOf" srcId="{171AA0A7-4F94-4834-9864-ECC682B4BF9B}" destId="{C644B439-23B3-4316-8E05-BA68BEC6CAE2}" srcOrd="3" destOrd="0" presId="urn:microsoft.com/office/officeart/2008/layout/HalfCircleOrganizationChart"/>
    <dgm:cxn modelId="{223E97CC-574B-4B35-A947-03B87E09F7CD}" type="presParOf" srcId="{63865AC4-AA40-4BEF-91FC-F6BB9ED9DA90}" destId="{E77074C0-7B7C-46D8-8536-67AB27DCEDDD}" srcOrd="1" destOrd="0" presId="urn:microsoft.com/office/officeart/2008/layout/HalfCircleOrganizationChart"/>
    <dgm:cxn modelId="{0F023191-6F60-4048-BD5B-91E7E77D516C}" type="presParOf" srcId="{63865AC4-AA40-4BEF-91FC-F6BB9ED9DA90}" destId="{383A1CA1-44A7-41C0-8DC7-1F8D061278F9}" srcOrd="2" destOrd="0" presId="urn:microsoft.com/office/officeart/2008/layout/HalfCircleOrganizationChart"/>
    <dgm:cxn modelId="{0650872F-8641-4FE8-AC3E-116B20E6EEF1}" type="presParOf" srcId="{8413918B-D1EA-46AB-BACF-A0482A8959DB}" destId="{E9CEF2EB-2864-4E9F-BBD3-99E1F6FF28D2}" srcOrd="2" destOrd="0" presId="urn:microsoft.com/office/officeart/2008/layout/HalfCircleOrganizationChart"/>
    <dgm:cxn modelId="{68B40916-0A48-4466-B168-3D97C659ABB1}" type="presParOf" srcId="{8413918B-D1EA-46AB-BACF-A0482A8959DB}" destId="{F99CBD6F-E385-4C11-BC43-3540D1AD487E}" srcOrd="3" destOrd="0" presId="urn:microsoft.com/office/officeart/2008/layout/HalfCircleOrganizationChart"/>
    <dgm:cxn modelId="{B6839FAE-E474-4EDE-BD02-275457E52DD8}" type="presParOf" srcId="{F99CBD6F-E385-4C11-BC43-3540D1AD487E}" destId="{5346D66E-29CC-47DC-B687-856DD55B2E26}" srcOrd="0" destOrd="0" presId="urn:microsoft.com/office/officeart/2008/layout/HalfCircleOrganizationChart"/>
    <dgm:cxn modelId="{C205C78A-84CE-404B-AB27-0FCB3203B58A}" type="presParOf" srcId="{5346D66E-29CC-47DC-B687-856DD55B2E26}" destId="{9A076550-5997-4C1D-8427-FD5BD6BECA55}" srcOrd="0" destOrd="0" presId="urn:microsoft.com/office/officeart/2008/layout/HalfCircleOrganizationChart"/>
    <dgm:cxn modelId="{56DA45EF-3EB6-4AE2-B8C7-410D736195F0}" type="presParOf" srcId="{5346D66E-29CC-47DC-B687-856DD55B2E26}" destId="{4F468165-A86C-4A1F-82FC-B1C38ABF8B89}" srcOrd="1" destOrd="0" presId="urn:microsoft.com/office/officeart/2008/layout/HalfCircleOrganizationChart"/>
    <dgm:cxn modelId="{260BB510-05A3-4D33-BBC9-E418CBB8C071}" type="presParOf" srcId="{5346D66E-29CC-47DC-B687-856DD55B2E26}" destId="{FF8FF4BE-3E0F-47F1-AD87-F7D0080AC6A0}" srcOrd="2" destOrd="0" presId="urn:microsoft.com/office/officeart/2008/layout/HalfCircleOrganizationChart"/>
    <dgm:cxn modelId="{E7D7C533-BEE1-4A0C-A536-C602305803FD}" type="presParOf" srcId="{5346D66E-29CC-47DC-B687-856DD55B2E26}" destId="{A3C7001E-3DFC-4776-8F1B-8D00F8FFDDCD}" srcOrd="3" destOrd="0" presId="urn:microsoft.com/office/officeart/2008/layout/HalfCircleOrganizationChart"/>
    <dgm:cxn modelId="{684069C7-6F55-47B2-8DF9-36039A17B84D}" type="presParOf" srcId="{F99CBD6F-E385-4C11-BC43-3540D1AD487E}" destId="{A33EC18D-4026-4CAA-BC25-E733FD9A19CD}" srcOrd="1" destOrd="0" presId="urn:microsoft.com/office/officeart/2008/layout/HalfCircleOrganizationChart"/>
    <dgm:cxn modelId="{59B4E9E9-85C3-4FFF-BF1B-37F38B9AEE07}" type="presParOf" srcId="{F99CBD6F-E385-4C11-BC43-3540D1AD487E}" destId="{D86CBB96-B83C-43FE-8A23-97D57CF96679}" srcOrd="2" destOrd="0" presId="urn:microsoft.com/office/officeart/2008/layout/HalfCircleOrganizationChart"/>
    <dgm:cxn modelId="{86137B55-3C32-4F93-8C53-A74EC202731C}" type="presParOf" srcId="{B9AD75D4-5522-444B-B491-A3FE31E96253}" destId="{CF71587C-29EB-4435-A3FD-DA76B04E6889}" srcOrd="2" destOrd="0" presId="urn:microsoft.com/office/officeart/2008/layout/HalfCircleOrganizationChart"/>
    <dgm:cxn modelId="{2F734A7B-0AF8-4233-85E6-1AAE070FC652}" type="presParOf" srcId="{862A1456-6C87-44F9-AD84-87FF74E19063}" destId="{E3679A74-1909-4957-B0BD-B5E3EDF4D7B5}" srcOrd="2" destOrd="0" presId="urn:microsoft.com/office/officeart/2008/layout/HalfCircleOrganizationChart"/>
    <dgm:cxn modelId="{6F86E2E2-CC41-4A48-9009-2F2FE12E2CB8}" type="presParOf" srcId="{862A1456-6C87-44F9-AD84-87FF74E19063}" destId="{E82A966A-2223-4E3C-9094-9567D6104B51}" srcOrd="3" destOrd="0" presId="urn:microsoft.com/office/officeart/2008/layout/HalfCircleOrganizationChart"/>
    <dgm:cxn modelId="{6B955593-B7DF-4854-8119-D7F265CFE91B}" type="presParOf" srcId="{E82A966A-2223-4E3C-9094-9567D6104B51}" destId="{DAAA72B4-CC68-464C-9755-DDAE04833B59}" srcOrd="0" destOrd="0" presId="urn:microsoft.com/office/officeart/2008/layout/HalfCircleOrganizationChart"/>
    <dgm:cxn modelId="{62A12A5C-C38A-4E0F-BDA8-82E5C6B32F8A}" type="presParOf" srcId="{DAAA72B4-CC68-464C-9755-DDAE04833B59}" destId="{D07AC837-D1BF-49A7-BDFC-2D5FA42675F5}" srcOrd="0" destOrd="0" presId="urn:microsoft.com/office/officeart/2008/layout/HalfCircleOrganizationChart"/>
    <dgm:cxn modelId="{8AB0B59D-1E5E-40C6-886A-0FC166B1C5A4}" type="presParOf" srcId="{DAAA72B4-CC68-464C-9755-DDAE04833B59}" destId="{CDE8645E-D9BC-48BF-BF0F-12C112BC8F9D}" srcOrd="1" destOrd="0" presId="urn:microsoft.com/office/officeart/2008/layout/HalfCircleOrganizationChart"/>
    <dgm:cxn modelId="{E0C21A78-F84D-4170-A55D-F1BFE4D634E0}" type="presParOf" srcId="{DAAA72B4-CC68-464C-9755-DDAE04833B59}" destId="{D0DC05CA-18BA-416A-9C82-804BC40E3E72}" srcOrd="2" destOrd="0" presId="urn:microsoft.com/office/officeart/2008/layout/HalfCircleOrganizationChart"/>
    <dgm:cxn modelId="{250E08A5-FC43-4B30-A0F2-47EE6428D336}" type="presParOf" srcId="{DAAA72B4-CC68-464C-9755-DDAE04833B59}" destId="{8D2AA062-4CC3-4A08-88E4-D74005D59121}" srcOrd="3" destOrd="0" presId="urn:microsoft.com/office/officeart/2008/layout/HalfCircleOrganizationChart"/>
    <dgm:cxn modelId="{EBB4DCFF-4B33-4C87-949B-6661F956F55A}" type="presParOf" srcId="{E82A966A-2223-4E3C-9094-9567D6104B51}" destId="{BC134796-EDC0-4892-AD43-90FB508C2F70}" srcOrd="1" destOrd="0" presId="urn:microsoft.com/office/officeart/2008/layout/HalfCircleOrganizationChart"/>
    <dgm:cxn modelId="{7B8059A0-4834-4656-B5A6-C8FAA24DDC73}" type="presParOf" srcId="{BC134796-EDC0-4892-AD43-90FB508C2F70}" destId="{8801E8E1-FF9B-408A-BD72-BC8543994F8C}" srcOrd="0" destOrd="0" presId="urn:microsoft.com/office/officeart/2008/layout/HalfCircleOrganizationChart"/>
    <dgm:cxn modelId="{9F74D0D2-42E7-4D11-A0AF-401334BD152E}" type="presParOf" srcId="{BC134796-EDC0-4892-AD43-90FB508C2F70}" destId="{1FFB263E-1FEC-44F5-86B8-6F5552826D78}" srcOrd="1" destOrd="0" presId="urn:microsoft.com/office/officeart/2008/layout/HalfCircleOrganizationChart"/>
    <dgm:cxn modelId="{4CFAE9B9-4EBB-48B1-8161-8BA969F82BE5}" type="presParOf" srcId="{1FFB263E-1FEC-44F5-86B8-6F5552826D78}" destId="{99A781B3-A28F-43DA-9421-D63F291F032D}" srcOrd="0" destOrd="0" presId="urn:microsoft.com/office/officeart/2008/layout/HalfCircleOrganizationChart"/>
    <dgm:cxn modelId="{B1A89E49-0465-44E6-9449-73FF839BFA02}" type="presParOf" srcId="{99A781B3-A28F-43DA-9421-D63F291F032D}" destId="{8F464E42-4061-4B90-9E65-D7CA9E2D19F3}" srcOrd="0" destOrd="0" presId="urn:microsoft.com/office/officeart/2008/layout/HalfCircleOrganizationChart"/>
    <dgm:cxn modelId="{DD7FFF26-A0BE-4E6D-95B9-6F034485BC92}" type="presParOf" srcId="{99A781B3-A28F-43DA-9421-D63F291F032D}" destId="{54565899-1D55-4640-95A4-48A20B13EC06}" srcOrd="1" destOrd="0" presId="urn:microsoft.com/office/officeart/2008/layout/HalfCircleOrganizationChart"/>
    <dgm:cxn modelId="{64CABDD1-A3EF-4B14-9582-A4EA7FDDD5F1}" type="presParOf" srcId="{99A781B3-A28F-43DA-9421-D63F291F032D}" destId="{5F6F919A-5F9B-43CD-93D8-F86F10775D22}" srcOrd="2" destOrd="0" presId="urn:microsoft.com/office/officeart/2008/layout/HalfCircleOrganizationChart"/>
    <dgm:cxn modelId="{DF8BDD35-94F1-42CA-92EF-9E255F42BF6F}" type="presParOf" srcId="{99A781B3-A28F-43DA-9421-D63F291F032D}" destId="{CEA12E24-99A2-466F-9F60-A08115146A29}" srcOrd="3" destOrd="0" presId="urn:microsoft.com/office/officeart/2008/layout/HalfCircleOrganizationChart"/>
    <dgm:cxn modelId="{E5943B1B-61C4-4CB4-BFE4-E7AD606394DF}" type="presParOf" srcId="{1FFB263E-1FEC-44F5-86B8-6F5552826D78}" destId="{1B6A46F7-2FBE-4C66-9E73-2CE1E65448D3}" srcOrd="1" destOrd="0" presId="urn:microsoft.com/office/officeart/2008/layout/HalfCircleOrganizationChart"/>
    <dgm:cxn modelId="{D7892370-C7BD-4783-9BEE-79370F9E1A92}" type="presParOf" srcId="{1FFB263E-1FEC-44F5-86B8-6F5552826D78}" destId="{38A07D8A-98D2-4489-BC2A-A6A9E2F14AAB}" srcOrd="2" destOrd="0" presId="urn:microsoft.com/office/officeart/2008/layout/HalfCircleOrganizationChart"/>
    <dgm:cxn modelId="{77160AF8-59E2-4520-9436-935A326EDE9A}" type="presParOf" srcId="{BC134796-EDC0-4892-AD43-90FB508C2F70}" destId="{6A74AABB-E6B9-481C-94F3-D71113062123}" srcOrd="2" destOrd="0" presId="urn:microsoft.com/office/officeart/2008/layout/HalfCircleOrganizationChart"/>
    <dgm:cxn modelId="{97AF04F6-0DCA-4BF4-9E31-F7CB783EF716}" type="presParOf" srcId="{BC134796-EDC0-4892-AD43-90FB508C2F70}" destId="{3EF5F480-0193-4823-988E-4F6E07D672C9}" srcOrd="3" destOrd="0" presId="urn:microsoft.com/office/officeart/2008/layout/HalfCircleOrganizationChart"/>
    <dgm:cxn modelId="{02BF6099-1A02-4A10-93C8-96F22D8F4777}" type="presParOf" srcId="{3EF5F480-0193-4823-988E-4F6E07D672C9}" destId="{902CBC13-3503-40E2-8931-FF0A3B841928}" srcOrd="0" destOrd="0" presId="urn:microsoft.com/office/officeart/2008/layout/HalfCircleOrganizationChart"/>
    <dgm:cxn modelId="{7008AEE7-105D-4DB2-86AB-FFE668624912}" type="presParOf" srcId="{902CBC13-3503-40E2-8931-FF0A3B841928}" destId="{EC07672F-5D83-4B15-B4A4-B6D4E5DB1E5E}" srcOrd="0" destOrd="0" presId="urn:microsoft.com/office/officeart/2008/layout/HalfCircleOrganizationChart"/>
    <dgm:cxn modelId="{52FE4BE7-9CDF-42FE-A6BB-C5D2728C95E6}" type="presParOf" srcId="{902CBC13-3503-40E2-8931-FF0A3B841928}" destId="{B373F369-0C69-486B-9E9C-BD857C216AE1}" srcOrd="1" destOrd="0" presId="urn:microsoft.com/office/officeart/2008/layout/HalfCircleOrganizationChart"/>
    <dgm:cxn modelId="{09E1CAEB-3709-4BA9-B718-67713C55A001}" type="presParOf" srcId="{902CBC13-3503-40E2-8931-FF0A3B841928}" destId="{23427CCC-3528-4B5F-A515-52B62EDEAD96}" srcOrd="2" destOrd="0" presId="urn:microsoft.com/office/officeart/2008/layout/HalfCircleOrganizationChart"/>
    <dgm:cxn modelId="{C2097150-8E2B-4CAA-9EB9-60381CB66E05}" type="presParOf" srcId="{902CBC13-3503-40E2-8931-FF0A3B841928}" destId="{DF9B7C08-265C-4B44-B9B9-9CDEE490735C}" srcOrd="3" destOrd="0" presId="urn:microsoft.com/office/officeart/2008/layout/HalfCircleOrganizationChart"/>
    <dgm:cxn modelId="{14F9E0D9-43BA-42D7-8D81-EFDEAC3E3EBA}" type="presParOf" srcId="{3EF5F480-0193-4823-988E-4F6E07D672C9}" destId="{BDC8A20F-6F7B-4893-8B1F-B9D8747E3627}" srcOrd="1" destOrd="0" presId="urn:microsoft.com/office/officeart/2008/layout/HalfCircleOrganizationChart"/>
    <dgm:cxn modelId="{4DD7E3B2-73DD-43D9-9BE0-86CF783B0483}" type="presParOf" srcId="{3EF5F480-0193-4823-988E-4F6E07D672C9}" destId="{9BF407C1-6A1D-425A-B591-0D80802EC8F5}" srcOrd="2" destOrd="0" presId="urn:microsoft.com/office/officeart/2008/layout/HalfCircleOrganizationChart"/>
    <dgm:cxn modelId="{F4629990-D404-48C2-8278-0BFB01C4D7DC}" type="presParOf" srcId="{E82A966A-2223-4E3C-9094-9567D6104B51}" destId="{AFD14B7A-FF30-4181-B238-70CA518F7D97}" srcOrd="2" destOrd="0" presId="urn:microsoft.com/office/officeart/2008/layout/HalfCircleOrganizationChart"/>
    <dgm:cxn modelId="{649F61FC-3027-4426-86A8-65409267365F}" type="presParOf" srcId="{D1D9DC40-2171-4BAE-8C20-87F35EF13653}" destId="{668928EF-5BA9-4BC7-93A2-0D962AA769D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DF048-1537-49AD-B3D0-62A3531B7D79}">
      <dsp:nvSpPr>
        <dsp:cNvPr id="0" name=""/>
        <dsp:cNvSpPr/>
      </dsp:nvSpPr>
      <dsp:spPr>
        <a:xfrm>
          <a:off x="4911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Problemin Analiz Edilmesi</a:t>
          </a:r>
          <a:endParaRPr lang="tr-TR" sz="1700" kern="1200" dirty="0"/>
        </a:p>
      </dsp:txBody>
      <dsp:txXfrm>
        <a:off x="49504" y="1227197"/>
        <a:ext cx="1433325" cy="1568329"/>
      </dsp:txXfrm>
    </dsp:sp>
    <dsp:sp modelId="{A76B4992-DB97-48D1-B196-DF800088B0E5}">
      <dsp:nvSpPr>
        <dsp:cNvPr id="0" name=""/>
        <dsp:cNvSpPr/>
      </dsp:nvSpPr>
      <dsp:spPr>
        <a:xfrm>
          <a:off x="1679674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1679674" y="1898087"/>
        <a:ext cx="225940" cy="226550"/>
      </dsp:txXfrm>
    </dsp:sp>
    <dsp:sp modelId="{A61E82C2-C03F-49C3-9DEF-9592B8306536}">
      <dsp:nvSpPr>
        <dsp:cNvPr id="0" name=""/>
        <dsp:cNvSpPr/>
      </dsp:nvSpPr>
      <dsp:spPr>
        <a:xfrm>
          <a:off x="2136427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En uygun Çözüm Yolunun Belirlenmesi</a:t>
          </a:r>
          <a:endParaRPr lang="tr-TR" sz="1700" kern="1200" dirty="0"/>
        </a:p>
      </dsp:txBody>
      <dsp:txXfrm>
        <a:off x="2181020" y="1227197"/>
        <a:ext cx="1433325" cy="1568329"/>
      </dsp:txXfrm>
    </dsp:sp>
    <dsp:sp modelId="{3249D317-DB97-421F-8338-4710EA8E4FA6}">
      <dsp:nvSpPr>
        <dsp:cNvPr id="0" name=""/>
        <dsp:cNvSpPr/>
      </dsp:nvSpPr>
      <dsp:spPr>
        <a:xfrm>
          <a:off x="3811190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3811190" y="1898087"/>
        <a:ext cx="225940" cy="226550"/>
      </dsp:txXfrm>
    </dsp:sp>
    <dsp:sp modelId="{E62A3FC5-94EB-4A30-9F68-C8CDBD312338}">
      <dsp:nvSpPr>
        <dsp:cNvPr id="0" name=""/>
        <dsp:cNvSpPr/>
      </dsp:nvSpPr>
      <dsp:spPr>
        <a:xfrm>
          <a:off x="4267944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Algoritma veya Akış Diyagramının Hazırlanması</a:t>
          </a:r>
          <a:endParaRPr lang="tr-TR" sz="1700" kern="1200" dirty="0"/>
        </a:p>
      </dsp:txBody>
      <dsp:txXfrm>
        <a:off x="4312537" y="1227197"/>
        <a:ext cx="1433325" cy="1568329"/>
      </dsp:txXfrm>
    </dsp:sp>
    <dsp:sp modelId="{4DD40412-B4A5-4E71-A9F3-18AE8002E90D}">
      <dsp:nvSpPr>
        <dsp:cNvPr id="0" name=""/>
        <dsp:cNvSpPr/>
      </dsp:nvSpPr>
      <dsp:spPr>
        <a:xfrm>
          <a:off x="5942707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5942707" y="1898087"/>
        <a:ext cx="225940" cy="226550"/>
      </dsp:txXfrm>
    </dsp:sp>
    <dsp:sp modelId="{51E2D273-ACCF-42F5-8ECB-431F5FB8A714}">
      <dsp:nvSpPr>
        <dsp:cNvPr id="0" name=""/>
        <dsp:cNvSpPr/>
      </dsp:nvSpPr>
      <dsp:spPr>
        <a:xfrm>
          <a:off x="6399460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Algoritma/Akış Diyagramının Bir Programlama Diliyle Kodlanması</a:t>
          </a:r>
          <a:endParaRPr lang="tr-TR" sz="1700" kern="1200" dirty="0"/>
        </a:p>
      </dsp:txBody>
      <dsp:txXfrm>
        <a:off x="6444053" y="1227197"/>
        <a:ext cx="1433325" cy="1568329"/>
      </dsp:txXfrm>
    </dsp:sp>
    <dsp:sp modelId="{376A3256-4132-431B-9EAE-3F11A3D52E1B}">
      <dsp:nvSpPr>
        <dsp:cNvPr id="0" name=""/>
        <dsp:cNvSpPr/>
      </dsp:nvSpPr>
      <dsp:spPr>
        <a:xfrm>
          <a:off x="8074223" y="1822571"/>
          <a:ext cx="322772" cy="377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400" kern="1200"/>
        </a:p>
      </dsp:txBody>
      <dsp:txXfrm>
        <a:off x="8074223" y="1898087"/>
        <a:ext cx="225940" cy="226550"/>
      </dsp:txXfrm>
    </dsp:sp>
    <dsp:sp modelId="{4407DCF7-5705-4BEB-9B28-7AD07B73FB2B}">
      <dsp:nvSpPr>
        <dsp:cNvPr id="0" name=""/>
        <dsp:cNvSpPr/>
      </dsp:nvSpPr>
      <dsp:spPr>
        <a:xfrm>
          <a:off x="8530976" y="1182604"/>
          <a:ext cx="1522511" cy="1657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700" kern="1200" dirty="0" smtClean="0"/>
            <a:t>Hatanın düzeltilip Programın Test Edilmesi</a:t>
          </a:r>
          <a:endParaRPr lang="tr-TR" sz="1700" kern="1200" dirty="0"/>
        </a:p>
      </dsp:txBody>
      <dsp:txXfrm>
        <a:off x="8575569" y="1227197"/>
        <a:ext cx="1433325" cy="156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4AABB-E6B9-481C-94F3-D71113062123}">
      <dsp:nvSpPr>
        <dsp:cNvPr id="0" name=""/>
        <dsp:cNvSpPr/>
      </dsp:nvSpPr>
      <dsp:spPr>
        <a:xfrm>
          <a:off x="5457222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1E8E1-FF9B-408A-BD72-BC8543994F8C}">
      <dsp:nvSpPr>
        <dsp:cNvPr id="0" name=""/>
        <dsp:cNvSpPr/>
      </dsp:nvSpPr>
      <dsp:spPr>
        <a:xfrm>
          <a:off x="5457222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9A74-1909-4957-B0BD-B5E3EDF4D7B5}">
      <dsp:nvSpPr>
        <dsp:cNvPr id="0" name=""/>
        <dsp:cNvSpPr/>
      </dsp:nvSpPr>
      <dsp:spPr>
        <a:xfrm>
          <a:off x="4532388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08"/>
              </a:lnTo>
              <a:lnTo>
                <a:pt x="924833" y="160508"/>
              </a:lnTo>
              <a:lnTo>
                <a:pt x="924833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CEF2EB-2864-4E9F-BBD3-99E1F6FF28D2}">
      <dsp:nvSpPr>
        <dsp:cNvPr id="0" name=""/>
        <dsp:cNvSpPr/>
      </dsp:nvSpPr>
      <dsp:spPr>
        <a:xfrm>
          <a:off x="3607554" y="1850854"/>
          <a:ext cx="703179" cy="1543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937"/>
              </a:lnTo>
              <a:lnTo>
                <a:pt x="703179" y="15439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71B19-C659-4CB9-8A66-0DD5C993F70D}">
      <dsp:nvSpPr>
        <dsp:cNvPr id="0" name=""/>
        <dsp:cNvSpPr/>
      </dsp:nvSpPr>
      <dsp:spPr>
        <a:xfrm>
          <a:off x="3607554" y="1850854"/>
          <a:ext cx="703179" cy="45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595"/>
              </a:lnTo>
              <a:lnTo>
                <a:pt x="703179" y="45859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C84FC-8963-4AB8-ADA8-7CA84D94E307}">
      <dsp:nvSpPr>
        <dsp:cNvPr id="0" name=""/>
        <dsp:cNvSpPr/>
      </dsp:nvSpPr>
      <dsp:spPr>
        <a:xfrm>
          <a:off x="3607554" y="765512"/>
          <a:ext cx="924833" cy="321016"/>
        </a:xfrm>
        <a:custGeom>
          <a:avLst/>
          <a:gdLst/>
          <a:ahLst/>
          <a:cxnLst/>
          <a:rect l="0" t="0" r="0" b="0"/>
          <a:pathLst>
            <a:path>
              <a:moveTo>
                <a:pt x="924833" y="0"/>
              </a:moveTo>
              <a:lnTo>
                <a:pt x="924833" y="160508"/>
              </a:lnTo>
              <a:lnTo>
                <a:pt x="0" y="160508"/>
              </a:lnTo>
              <a:lnTo>
                <a:pt x="0" y="3210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98D2D-FB59-4EC6-89AA-60F7D102DE2B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8CC1C-CB7A-4A3C-ADD1-BC5D86AC639E}">
      <dsp:nvSpPr>
        <dsp:cNvPr id="0" name=""/>
        <dsp:cNvSpPr/>
      </dsp:nvSpPr>
      <dsp:spPr>
        <a:xfrm>
          <a:off x="4150225" y="1186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C7D97-B49F-4B1A-A4CC-574E294A55A5}">
      <dsp:nvSpPr>
        <dsp:cNvPr id="0" name=""/>
        <dsp:cNvSpPr/>
      </dsp:nvSpPr>
      <dsp:spPr>
        <a:xfrm>
          <a:off x="3768063" y="138765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Veri</a:t>
          </a:r>
          <a:endParaRPr lang="tr-TR" sz="2000" kern="1200" dirty="0"/>
        </a:p>
      </dsp:txBody>
      <dsp:txXfrm>
        <a:off x="3768063" y="138765"/>
        <a:ext cx="1528650" cy="489168"/>
      </dsp:txXfrm>
    </dsp:sp>
    <dsp:sp modelId="{E7B3D7A1-8CAB-49A1-B71C-715B119C4F8F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9BD98-0FF0-458A-B0EC-4E2230985B1D}">
      <dsp:nvSpPr>
        <dsp:cNvPr id="0" name=""/>
        <dsp:cNvSpPr/>
      </dsp:nvSpPr>
      <dsp:spPr>
        <a:xfrm>
          <a:off x="3225391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2D8AD-89C1-4235-AF9D-6B5CCC696E9C}">
      <dsp:nvSpPr>
        <dsp:cNvPr id="0" name=""/>
        <dsp:cNvSpPr/>
      </dsp:nvSpPr>
      <dsp:spPr>
        <a:xfrm>
          <a:off x="2843229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Sayısal</a:t>
          </a:r>
          <a:endParaRPr lang="tr-TR" sz="2000" kern="1200" dirty="0"/>
        </a:p>
      </dsp:txBody>
      <dsp:txXfrm>
        <a:off x="2843229" y="1224107"/>
        <a:ext cx="1528650" cy="489168"/>
      </dsp:txXfrm>
    </dsp:sp>
    <dsp:sp modelId="{827E3CAD-C4C3-4619-AF64-81EE06DA8608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A9B49-AABA-4DE1-9735-B64E8D1510B3}">
      <dsp:nvSpPr>
        <dsp:cNvPr id="0" name=""/>
        <dsp:cNvSpPr/>
      </dsp:nvSpPr>
      <dsp:spPr>
        <a:xfrm>
          <a:off x="4219015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8E106-B761-4DC7-B7EB-D766E024452A}">
      <dsp:nvSpPr>
        <dsp:cNvPr id="0" name=""/>
        <dsp:cNvSpPr/>
      </dsp:nvSpPr>
      <dsp:spPr>
        <a:xfrm>
          <a:off x="3836852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Tamsayı</a:t>
          </a:r>
          <a:endParaRPr lang="tr-TR" sz="2000" kern="1200" dirty="0"/>
        </a:p>
      </dsp:txBody>
      <dsp:txXfrm>
        <a:off x="3836852" y="2309449"/>
        <a:ext cx="1528650" cy="489168"/>
      </dsp:txXfrm>
    </dsp:sp>
    <dsp:sp modelId="{4F468165-A86C-4A1F-82FC-B1C38ABF8B89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F4BE-3E0F-47F1-AD87-F7D0080AC6A0}">
      <dsp:nvSpPr>
        <dsp:cNvPr id="0" name=""/>
        <dsp:cNvSpPr/>
      </dsp:nvSpPr>
      <dsp:spPr>
        <a:xfrm>
          <a:off x="4219015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76550-5997-4C1D-8427-FD5BD6BECA55}">
      <dsp:nvSpPr>
        <dsp:cNvPr id="0" name=""/>
        <dsp:cNvSpPr/>
      </dsp:nvSpPr>
      <dsp:spPr>
        <a:xfrm>
          <a:off x="3836852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Ondalık sayı</a:t>
          </a:r>
          <a:endParaRPr lang="tr-TR" sz="2000" kern="1200" dirty="0"/>
        </a:p>
      </dsp:txBody>
      <dsp:txXfrm>
        <a:off x="3836852" y="3394791"/>
        <a:ext cx="1528650" cy="489168"/>
      </dsp:txXfrm>
    </dsp:sp>
    <dsp:sp modelId="{CDE8645E-D9BC-48BF-BF0F-12C112BC8F9D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C05CA-18BA-416A-9C82-804BC40E3E72}">
      <dsp:nvSpPr>
        <dsp:cNvPr id="0" name=""/>
        <dsp:cNvSpPr/>
      </dsp:nvSpPr>
      <dsp:spPr>
        <a:xfrm>
          <a:off x="5075059" y="1086528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C837-D1BF-49A7-BDFC-2D5FA42675F5}">
      <dsp:nvSpPr>
        <dsp:cNvPr id="0" name=""/>
        <dsp:cNvSpPr/>
      </dsp:nvSpPr>
      <dsp:spPr>
        <a:xfrm>
          <a:off x="4692896" y="1224107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Alfa sayısal</a:t>
          </a:r>
          <a:endParaRPr lang="tr-TR" sz="2000" kern="1200" dirty="0"/>
        </a:p>
      </dsp:txBody>
      <dsp:txXfrm>
        <a:off x="4692896" y="1224107"/>
        <a:ext cx="1528650" cy="489168"/>
      </dsp:txXfrm>
    </dsp:sp>
    <dsp:sp modelId="{54565899-1D55-4640-95A4-48A20B13EC06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F919A-5F9B-43CD-93D8-F86F10775D22}">
      <dsp:nvSpPr>
        <dsp:cNvPr id="0" name=""/>
        <dsp:cNvSpPr/>
      </dsp:nvSpPr>
      <dsp:spPr>
        <a:xfrm>
          <a:off x="6068682" y="2171870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64E42-4061-4B90-9E65-D7CA9E2D19F3}">
      <dsp:nvSpPr>
        <dsp:cNvPr id="0" name=""/>
        <dsp:cNvSpPr/>
      </dsp:nvSpPr>
      <dsp:spPr>
        <a:xfrm>
          <a:off x="5686519" y="2309449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Karakter</a:t>
          </a:r>
          <a:endParaRPr lang="tr-TR" sz="2000" kern="1200" dirty="0"/>
        </a:p>
      </dsp:txBody>
      <dsp:txXfrm>
        <a:off x="5686519" y="2309449"/>
        <a:ext cx="1528650" cy="489168"/>
      </dsp:txXfrm>
    </dsp:sp>
    <dsp:sp modelId="{B373F369-0C69-486B-9E9C-BD857C216AE1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7CCC-3528-4B5F-A515-52B62EDEAD96}">
      <dsp:nvSpPr>
        <dsp:cNvPr id="0" name=""/>
        <dsp:cNvSpPr/>
      </dsp:nvSpPr>
      <dsp:spPr>
        <a:xfrm>
          <a:off x="6068682" y="3257212"/>
          <a:ext cx="764325" cy="764325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7672F-5D83-4B15-B4A4-B6D4E5DB1E5E}">
      <dsp:nvSpPr>
        <dsp:cNvPr id="0" name=""/>
        <dsp:cNvSpPr/>
      </dsp:nvSpPr>
      <dsp:spPr>
        <a:xfrm>
          <a:off x="5686519" y="3394791"/>
          <a:ext cx="1528650" cy="489168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000" kern="1200" dirty="0" smtClean="0"/>
            <a:t>Karakter dizisi</a:t>
          </a:r>
          <a:endParaRPr lang="tr-TR" sz="2000" kern="1200" dirty="0"/>
        </a:p>
      </dsp:txBody>
      <dsp:txXfrm>
        <a:off x="5686519" y="3394791"/>
        <a:ext cx="1528650" cy="4891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5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9135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97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219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4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70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863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453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188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60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836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63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7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2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01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9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71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3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916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6C4278-7982-463F-A851-64981927DC9B}" type="datetimeFigureOut">
              <a:rPr lang="tr-TR" smtClean="0"/>
              <a:t>5.10.2017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39485B-167E-47E0-9861-FED85D45FA5A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Programlama Temelleri ve Algoritma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öğr</a:t>
            </a:r>
            <a:r>
              <a:rPr lang="tr-TR" dirty="0" smtClean="0"/>
              <a:t>. gör. gözde </a:t>
            </a:r>
            <a:r>
              <a:rPr lang="tr-TR" dirty="0" err="1" smtClean="0"/>
              <a:t>mihran</a:t>
            </a:r>
            <a:r>
              <a:rPr lang="tr-TR" dirty="0" smtClean="0"/>
              <a:t> Altınsoy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1097280" y="4918655"/>
            <a:ext cx="860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j-lt"/>
              </a:rPr>
              <a:t>gozdemihranaltinsoy@beykoz.edu.tr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Algoritmalarda / Akış Diyagramlarında Kullanılan Operatörler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13209"/>
          <a:stretch/>
        </p:blipFill>
        <p:spPr>
          <a:xfrm>
            <a:off x="2214615" y="1971675"/>
            <a:ext cx="7823729" cy="4326256"/>
          </a:xfrm>
        </p:spPr>
      </p:pic>
    </p:spTree>
    <p:extLst>
      <p:ext uri="{BB962C8B-B14F-4D97-AF65-F5344CB8AC3E}">
        <p14:creationId xmlns:p14="http://schemas.microsoft.com/office/powerpoint/2010/main" val="38858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Tanımlayıcı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İsimlendirme Kuralları: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İngiliz alfabesindeki A-Z veya a-z arasındaki 26 harf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0-9 arası rakamlar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Simgelerden sadece alt çizgi(_) kullanılabilir.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Tanımlayıcılar, harf ve alt çizgiyle başlayabilir; ancak rakamla başlayamaz veya sadece rakamlardan oluşamaz (sayı olamaz).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2400" dirty="0" smtClean="0"/>
              <a:t>Tanımlayıcı, ilgili programlama dilinin komutu veya saklı/anahtar kelimesi olamaz.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9034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Standartlar / </a:t>
            </a:r>
            <a:r>
              <a:rPr lang="tr-TR" dirty="0" err="1" smtClean="0"/>
              <a:t>Notasyonlar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400" b="1" dirty="0" smtClean="0"/>
              <a:t>Pascal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casing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 </a:t>
            </a:r>
            <a:r>
              <a:rPr lang="tr-TR" sz="2400" dirty="0" smtClean="0"/>
              <a:t>Kelimelerin ilk harfleri büyük, diğerleri küçük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CepTelNo</a:t>
            </a:r>
            <a:r>
              <a:rPr lang="tr-TR" sz="2400" dirty="0" smtClean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Camel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/>
              <a:t> </a:t>
            </a:r>
            <a:r>
              <a:rPr lang="tr-TR" sz="2400" b="1" dirty="0" smtClean="0"/>
              <a:t>/ </a:t>
            </a:r>
            <a:r>
              <a:rPr lang="tr-TR" sz="2400" b="1" dirty="0" err="1" smtClean="0"/>
              <a:t>casing</a:t>
            </a:r>
            <a:r>
              <a:rPr lang="tr-TR" sz="2400" b="1" dirty="0" smtClean="0"/>
              <a:t>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 </a:t>
            </a:r>
            <a:r>
              <a:rPr lang="tr-TR" sz="2400" dirty="0" smtClean="0"/>
              <a:t>Birinci kelimenin ilk harfi hariç diğer kelimelerin ilk harfi büyük, diğerleri küçük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cepTelNo</a:t>
            </a:r>
            <a:r>
              <a:rPr lang="tr-TR" sz="2400" dirty="0" smtClean="0"/>
              <a:t>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Upper</a:t>
            </a:r>
            <a:r>
              <a:rPr lang="tr-TR" sz="2400" b="1" dirty="0" smtClean="0"/>
              <a:t> (</a:t>
            </a:r>
            <a:r>
              <a:rPr lang="tr-TR" sz="2400" b="1" dirty="0" err="1" smtClean="0"/>
              <a:t>upperscore</a:t>
            </a:r>
            <a:r>
              <a:rPr lang="tr-TR" sz="2400" b="1" dirty="0" smtClean="0"/>
              <a:t>)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 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</a:t>
            </a:r>
            <a:r>
              <a:rPr lang="tr-TR" sz="2400" dirty="0" smtClean="0"/>
              <a:t> Kelimenin tüm harfleri büyük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ADSOYAD, EVTEL, CEPTELNO vb.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1" dirty="0" err="1" smtClean="0"/>
              <a:t>Underscore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/>
              <a:t> </a:t>
            </a:r>
            <a:r>
              <a:rPr lang="tr-TR" sz="2400" b="1" dirty="0" smtClean="0"/>
              <a:t>/ </a:t>
            </a:r>
            <a:r>
              <a:rPr lang="tr-TR" sz="2400" b="1" dirty="0" err="1" smtClean="0"/>
              <a:t>notation</a:t>
            </a:r>
            <a:r>
              <a:rPr lang="tr-TR" sz="2400" b="1" dirty="0" smtClean="0"/>
              <a:t>:</a:t>
            </a:r>
            <a:r>
              <a:rPr lang="tr-TR" sz="2400" dirty="0" smtClean="0"/>
              <a:t> Kelimelerin arasına alt çizgi yazılır.</a:t>
            </a:r>
            <a:br>
              <a:rPr lang="tr-TR" sz="2400" dirty="0" smtClean="0"/>
            </a:br>
            <a:r>
              <a:rPr lang="tr-TR" sz="2400" u="sng" dirty="0" smtClean="0"/>
              <a:t>Örneğin</a:t>
            </a:r>
            <a:r>
              <a:rPr lang="tr-TR" sz="2400" dirty="0" smtClean="0"/>
              <a:t>; </a:t>
            </a:r>
            <a:r>
              <a:rPr lang="tr-TR" sz="2400" dirty="0" err="1" smtClean="0"/>
              <a:t>Ad_Soyad</a:t>
            </a:r>
            <a:r>
              <a:rPr lang="tr-TR" sz="2400" dirty="0" smtClean="0"/>
              <a:t>, </a:t>
            </a:r>
            <a:r>
              <a:rPr lang="tr-TR" sz="2400" dirty="0" err="1" smtClean="0"/>
              <a:t>Ev_Tel</a:t>
            </a:r>
            <a:r>
              <a:rPr lang="tr-TR" sz="2400" dirty="0" smtClean="0"/>
              <a:t>, </a:t>
            </a:r>
            <a:r>
              <a:rPr lang="tr-TR" sz="2400" dirty="0" err="1" smtClean="0"/>
              <a:t>Cep_Tel_No</a:t>
            </a:r>
            <a:r>
              <a:rPr lang="tr-TR" sz="2400" dirty="0" smtClean="0"/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37591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Programın her çalıştırılmasında, farklı değerler alabilen/aktarılabilen bellek/veri/bilgi alanları, «</a:t>
            </a:r>
            <a:r>
              <a:rPr lang="tr-TR" sz="2400" b="1" dirty="0" smtClean="0"/>
              <a:t>değişken</a:t>
            </a:r>
            <a:r>
              <a:rPr lang="tr-TR" sz="2400" dirty="0" smtClean="0"/>
              <a:t>» olarak adlandırılır.</a:t>
            </a:r>
          </a:p>
          <a:p>
            <a:r>
              <a:rPr lang="tr-TR" sz="2400" dirty="0" smtClean="0"/>
              <a:t>«</a:t>
            </a:r>
            <a:r>
              <a:rPr lang="tr-TR" sz="2400" b="1" dirty="0" smtClean="0"/>
              <a:t>İsimlendirme kurallarına</a:t>
            </a:r>
            <a:r>
              <a:rPr lang="tr-TR" sz="2400" dirty="0" smtClean="0"/>
              <a:t>» uygun olarak oluşturulan değişken isimlerinin; yerini tuttukları/aldıkları verilere çağırışım yapacak şekilde olması, programın anlaşılırlığı açısından önemlidir.</a:t>
            </a:r>
          </a:p>
          <a:p>
            <a:r>
              <a:rPr lang="tr-TR" sz="2400" dirty="0" smtClean="0"/>
              <a:t>Örneğin, bir kişinin adını tutan değişken ‘</a:t>
            </a:r>
            <a:r>
              <a:rPr lang="tr-TR" sz="2400" i="1" dirty="0" smtClean="0"/>
              <a:t>ad</a:t>
            </a:r>
            <a:r>
              <a:rPr lang="tr-TR" sz="2400" dirty="0" smtClean="0"/>
              <a:t>’, adını soyadının tutan değişken ‘</a:t>
            </a:r>
            <a:r>
              <a:rPr lang="tr-TR" sz="2400" i="1" dirty="0" err="1" smtClean="0"/>
              <a:t>AdSoy</a:t>
            </a:r>
            <a:r>
              <a:rPr lang="tr-TR" sz="2400" dirty="0" smtClean="0"/>
              <a:t>’, ‘</a:t>
            </a:r>
            <a:r>
              <a:rPr lang="tr-TR" sz="2400" i="1" dirty="0" err="1" smtClean="0"/>
              <a:t>AdSoyad</a:t>
            </a:r>
            <a:r>
              <a:rPr lang="tr-TR" sz="2400" dirty="0" smtClean="0"/>
              <a:t>’ vb.  gibi anlamlı olmalıdır.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190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Birinci Sayıyı (Sayi1)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İkinci Sayıyı (Sayi2) gir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Toplam=Sayi1+Sayi2 işlemini yap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Sonucu (Toplam)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Dur</a:t>
            </a:r>
            <a:endParaRPr lang="tr-TR" sz="2400" dirty="0"/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0303023"/>
              </p:ext>
            </p:extLst>
          </p:nvPr>
        </p:nvGraphicFramePr>
        <p:xfrm>
          <a:off x="6218238" y="1846264"/>
          <a:ext cx="4937442" cy="332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13"/>
                <a:gridCol w="866831"/>
                <a:gridCol w="2305198"/>
                <a:gridCol w="973200"/>
              </a:tblGrid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Sayi1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Sayi2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Toplam=sayi1+Sayi2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 Yazılan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Toplam</a:t>
                      </a:r>
                      <a:endParaRPr lang="tr-TR" dirty="0"/>
                    </a:p>
                  </a:txBody>
                  <a:tcPr anchor="ctr"/>
                </a:tc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</a:t>
                      </a:r>
                      <a:endParaRPr lang="tr-TR" dirty="0"/>
                    </a:p>
                  </a:txBody>
                  <a:tcPr anchor="ctr"/>
                </a:tc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-7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12</a:t>
                      </a:r>
                      <a:endParaRPr lang="tr-TR" dirty="0"/>
                    </a:p>
                  </a:txBody>
                  <a:tcPr anchor="ctr"/>
                </a:tc>
              </a:tr>
              <a:tr h="60229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-3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Sabit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2800" dirty="0" smtClean="0"/>
              <a:t>Programlardaki değeri değişmeyen veriler (veri alanları) «</a:t>
            </a:r>
            <a:r>
              <a:rPr lang="tr-TR" sz="2800" b="1" dirty="0" smtClean="0"/>
              <a:t>sabit</a:t>
            </a:r>
            <a:r>
              <a:rPr lang="tr-TR" sz="2800" dirty="0" smtClean="0"/>
              <a:t>» olarak adlandırılır ve değişkenlerde olduğu gibi «</a:t>
            </a:r>
            <a:r>
              <a:rPr lang="tr-TR" sz="2800" b="1" dirty="0" smtClean="0"/>
              <a:t>isimlendirme kurallarına</a:t>
            </a:r>
            <a:r>
              <a:rPr lang="tr-TR" sz="2800" dirty="0" smtClean="0"/>
              <a:t>» uygun olarak oluşturulmaktadır.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b="1" dirty="0" err="1" smtClean="0"/>
              <a:t>pi_sayisi</a:t>
            </a:r>
            <a:r>
              <a:rPr lang="tr-TR" sz="2800" dirty="0" smtClean="0"/>
              <a:t>=3.14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Dairenin yarıçapını (r) gir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err="1" smtClean="0"/>
              <a:t>cevre</a:t>
            </a:r>
            <a:r>
              <a:rPr lang="tr-TR" sz="2800" dirty="0" smtClean="0"/>
              <a:t>=2-</a:t>
            </a:r>
            <a:r>
              <a:rPr lang="tr-TR" sz="2800" b="1" dirty="0" smtClean="0"/>
              <a:t>pi_sayisi</a:t>
            </a:r>
            <a:r>
              <a:rPr lang="tr-TR" sz="2800" dirty="0" smtClean="0"/>
              <a:t>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alan=</a:t>
            </a:r>
            <a:r>
              <a:rPr lang="tr-TR" sz="2800" b="1" dirty="0" err="1" smtClean="0"/>
              <a:t>pi_sayisi</a:t>
            </a:r>
            <a:r>
              <a:rPr lang="tr-TR" sz="2800" dirty="0" smtClean="0"/>
              <a:t>*r*r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Çevre (</a:t>
            </a:r>
            <a:r>
              <a:rPr lang="tr-TR" sz="2800" dirty="0" err="1" smtClean="0"/>
              <a:t>cevre</a:t>
            </a:r>
            <a:r>
              <a:rPr lang="tr-TR" sz="2800" dirty="0" smtClean="0"/>
              <a:t>) ve alanı (alan) yaz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800" dirty="0" smtClean="0"/>
              <a:t>Dur</a:t>
            </a:r>
          </a:p>
        </p:txBody>
      </p:sp>
    </p:spTree>
    <p:extLst>
      <p:ext uri="{BB962C8B-B14F-4D97-AF65-F5344CB8AC3E}">
        <p14:creationId xmlns:p14="http://schemas.microsoft.com/office/powerpoint/2010/main" val="34409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Atama/aktarma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Herhangi bir veri alanına, bilgi yazma; herhangi bir işlemin veya ifadenin sonucunu başka bir değişkende gösterme vb. görevlerde «</a:t>
            </a:r>
            <a:r>
              <a:rPr lang="tr-TR" b="1" dirty="0" smtClean="0"/>
              <a:t>atama</a:t>
            </a:r>
            <a:r>
              <a:rPr lang="tr-TR" dirty="0" smtClean="0"/>
              <a:t>» veya «</a:t>
            </a:r>
            <a:r>
              <a:rPr lang="tr-TR" b="1" dirty="0" smtClean="0"/>
              <a:t>aktarma</a:t>
            </a:r>
            <a:r>
              <a:rPr lang="tr-TR" dirty="0" smtClean="0"/>
              <a:t>» operatörü kullanılır.</a:t>
            </a:r>
          </a:p>
          <a:p>
            <a:pPr algn="ctr"/>
            <a:endParaRPr lang="tr-TR" sz="2400" dirty="0" smtClean="0">
              <a:solidFill>
                <a:srgbClr val="FF0000"/>
              </a:solidFill>
            </a:endParaRPr>
          </a:p>
          <a:p>
            <a:pPr algn="ctr"/>
            <a:endParaRPr lang="tr-TR" sz="2400" dirty="0" smtClean="0">
              <a:solidFill>
                <a:srgbClr val="FF0000"/>
              </a:solidFill>
            </a:endParaRPr>
          </a:p>
        </p:txBody>
      </p:sp>
      <p:sp>
        <p:nvSpPr>
          <p:cNvPr id="5" name="Aşağı Bükülü Ok 4"/>
          <p:cNvSpPr/>
          <p:nvPr/>
        </p:nvSpPr>
        <p:spPr>
          <a:xfrm flipH="1">
            <a:off x="4873214" y="2646381"/>
            <a:ext cx="2678654" cy="10542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79184"/>
              </p:ext>
            </p:extLst>
          </p:nvPr>
        </p:nvGraphicFramePr>
        <p:xfrm>
          <a:off x="3593053" y="3857414"/>
          <a:ext cx="5276029" cy="457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276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smtClean="0"/>
                        <a:t>tanımlayıcı = ifade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ol Ok 6"/>
          <p:cNvSpPr/>
          <p:nvPr/>
        </p:nvSpPr>
        <p:spPr>
          <a:xfrm>
            <a:off x="4647304" y="4442908"/>
            <a:ext cx="3420931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dirty="0" smtClean="0"/>
              <a:t>İşlem yönü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43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Sayaç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«Sayaç»; işlem akışı kendisine her geldiğinde, belirtilen adım değeri kadar artan / azalan değişkendir.</a:t>
            </a:r>
          </a:p>
          <a:p>
            <a:endParaRPr lang="tr-TR" sz="2800" dirty="0" smtClean="0"/>
          </a:p>
          <a:p>
            <a:endParaRPr lang="tr-TR" sz="2800" dirty="0"/>
          </a:p>
          <a:p>
            <a:r>
              <a:rPr lang="tr-TR" sz="2800" dirty="0" smtClean="0"/>
              <a:t>Örneğin; </a:t>
            </a:r>
          </a:p>
          <a:p>
            <a:r>
              <a:rPr lang="tr-TR" sz="2800" dirty="0" err="1" smtClean="0"/>
              <a:t>sayac</a:t>
            </a:r>
            <a:r>
              <a:rPr lang="tr-TR" sz="2800" dirty="0" smtClean="0"/>
              <a:t> = </a:t>
            </a:r>
            <a:r>
              <a:rPr lang="tr-TR" sz="2800" dirty="0" err="1" smtClean="0"/>
              <a:t>sayac</a:t>
            </a:r>
            <a:r>
              <a:rPr lang="tr-TR" sz="2800" dirty="0" smtClean="0"/>
              <a:t> + 1</a:t>
            </a:r>
            <a:endParaRPr lang="tr-TR" sz="2800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67062"/>
              </p:ext>
            </p:extLst>
          </p:nvPr>
        </p:nvGraphicFramePr>
        <p:xfrm>
          <a:off x="2969109" y="2792408"/>
          <a:ext cx="6056556" cy="7253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56556"/>
              </a:tblGrid>
              <a:tr h="725344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 err="1" smtClean="0"/>
                        <a:t>sayac_degiskeni</a:t>
                      </a:r>
                      <a:r>
                        <a:rPr lang="tr-TR" sz="2400" baseline="0" dirty="0" smtClean="0"/>
                        <a:t> = </a:t>
                      </a:r>
                      <a:r>
                        <a:rPr lang="tr-TR" sz="2400" baseline="0" dirty="0" err="1" smtClean="0"/>
                        <a:t>sayac_degiskeni</a:t>
                      </a:r>
                      <a:r>
                        <a:rPr lang="tr-TR" sz="2400" baseline="0" dirty="0" smtClean="0"/>
                        <a:t> ± adim</a:t>
                      </a:r>
                      <a:endParaRPr lang="tr-TR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S=0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Eğer S&gt;3 ise git 7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b="1" dirty="0" smtClean="0"/>
              <a:t>S=S+1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Yaz S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Git 3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800" dirty="0" smtClean="0"/>
              <a:t>Dur</a:t>
            </a:r>
            <a:endParaRPr lang="tr-TR" sz="2800" dirty="0"/>
          </a:p>
        </p:txBody>
      </p:sp>
      <p:graphicFrame>
        <p:nvGraphicFramePr>
          <p:cNvPr id="8" name="İçerik Yer Tutucusu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189700"/>
              </p:ext>
            </p:extLst>
          </p:nvPr>
        </p:nvGraphicFramePr>
        <p:xfrm>
          <a:off x="6218238" y="1846263"/>
          <a:ext cx="4937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708"/>
                <a:gridCol w="1645708"/>
                <a:gridCol w="16457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Eski 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Yeni S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Ekrana yazılan S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0+1=1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1+1=2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2+1=3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3+1=4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</a:t>
                      </a:r>
                      <a:endParaRPr lang="tr-T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Programlardaki belirli işlem bloklarını (kod parçalarını); aynı veya farklı değerlerle, verilen sayıda gerçekleştiren çevrim yapılarına «</a:t>
            </a:r>
            <a:r>
              <a:rPr lang="tr-TR" sz="3200" b="1" dirty="0" smtClean="0"/>
              <a:t>döngü</a:t>
            </a:r>
            <a:r>
              <a:rPr lang="tr-TR" sz="3200" dirty="0" smtClean="0"/>
              <a:t>» denir.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8670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Algoritma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r-TR" sz="2100" dirty="0" smtClean="0"/>
              <a:t>Bilgisayar dünyasında, insanın yaşam boyunca yaptığı «plan» kavramına eşdeğer «algoritma» kavramı vardır.</a:t>
            </a:r>
          </a:p>
          <a:p>
            <a:pPr>
              <a:lnSpc>
                <a:spcPct val="100000"/>
              </a:lnSpc>
            </a:pPr>
            <a:r>
              <a:rPr lang="tr-TR" sz="2100" dirty="0"/>
              <a:t>B</a:t>
            </a:r>
            <a:r>
              <a:rPr lang="tr-TR" sz="2100" dirty="0" smtClean="0"/>
              <a:t>ilgisayardaki bir işlemin/işlemlerin gerçekleştirilmesinde izlenecek adımlar dizisine, «algoritma» denir.</a:t>
            </a:r>
          </a:p>
          <a:p>
            <a:pPr>
              <a:lnSpc>
                <a:spcPct val="100000"/>
              </a:lnSpc>
            </a:pPr>
            <a:r>
              <a:rPr lang="tr-TR" sz="2100" dirty="0" smtClean="0"/>
              <a:t>Algoritma, işlemleri yaptırabilmek için bilgisayara öğretilen/iletilen işlem basamaklarıdır.</a:t>
            </a:r>
          </a:p>
          <a:p>
            <a:pPr>
              <a:lnSpc>
                <a:spcPct val="100000"/>
              </a:lnSpc>
            </a:pPr>
            <a:r>
              <a:rPr lang="tr-TR" sz="2100" dirty="0" smtClean="0"/>
              <a:t>Algoritmanın özel geometrik şekillerle çizilmiş hali de «akış diyagramı» olarak adlandırılır.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749475"/>
            <a:ext cx="4937125" cy="2216300"/>
          </a:xfrm>
        </p:spPr>
      </p:pic>
    </p:spTree>
    <p:extLst>
      <p:ext uri="{BB962C8B-B14F-4D97-AF65-F5344CB8AC3E}">
        <p14:creationId xmlns:p14="http://schemas.microsoft.com/office/powerpoint/2010/main" val="18537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Döngü Kuralları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 değişkenine başlangıç değeri verilir.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Döngünün artma veya azalma miktarı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Döngünün bitiş değeri belirlenir.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 smtClean="0"/>
              <a:t>Eğer döngü, karar/karşılaştırma ifadeleriyle oluşturuluyorsa; döngü değişkeni, döngü içinde adım miktarı kadar arttırılmalı/azaltılmalıdır.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64140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Algoritma Geliştirme ve Programlamaya Giriş, Dr. Fahri Vatansever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66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Kod Uçar, Algoritma Kalır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5" y="1954306"/>
            <a:ext cx="4756664" cy="3567498"/>
          </a:xfr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" b="6614"/>
          <a:stretch/>
        </p:blipFill>
        <p:spPr>
          <a:xfrm>
            <a:off x="7178279" y="1846264"/>
            <a:ext cx="2960804" cy="3756678"/>
          </a:xfrm>
        </p:spPr>
      </p:pic>
    </p:spTree>
    <p:extLst>
      <p:ext uri="{BB962C8B-B14F-4D97-AF65-F5344CB8AC3E}">
        <p14:creationId xmlns:p14="http://schemas.microsoft.com/office/powerpoint/2010/main" val="4118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Süreci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1. Problemin farkına varmak,</a:t>
            </a:r>
            <a:br>
              <a:rPr lang="tr-TR" sz="3200" dirty="0"/>
            </a:br>
            <a:r>
              <a:rPr lang="tr-TR" sz="3200" dirty="0"/>
              <a:t>2. Problemi analiz etmek,</a:t>
            </a:r>
            <a:br>
              <a:rPr lang="tr-TR" sz="3200" dirty="0"/>
            </a:br>
            <a:r>
              <a:rPr lang="tr-TR" sz="3200" dirty="0"/>
              <a:t>3. Çözüm yolları düşünmek,</a:t>
            </a:r>
            <a:br>
              <a:rPr lang="tr-TR" sz="3200" dirty="0"/>
            </a:br>
            <a:r>
              <a:rPr lang="tr-TR" sz="3200" dirty="0"/>
              <a:t>4. İyi çözüm yolları seçip algoritma oluşturmak,</a:t>
            </a:r>
            <a:br>
              <a:rPr lang="tr-TR" sz="3200" dirty="0"/>
            </a:br>
            <a:r>
              <a:rPr lang="tr-TR" sz="3200" dirty="0"/>
              <a:t>5. Akış diyagramı çizmek,</a:t>
            </a:r>
            <a:br>
              <a:rPr lang="tr-TR" sz="3200" dirty="0"/>
            </a:br>
            <a:r>
              <a:rPr lang="tr-TR" sz="3200" dirty="0"/>
              <a:t>6. Uygun bir dilde kodlamak,</a:t>
            </a:r>
            <a:br>
              <a:rPr lang="tr-TR" sz="3200" dirty="0"/>
            </a:br>
            <a:r>
              <a:rPr lang="tr-TR" sz="3200" dirty="0"/>
              <a:t>7. Programı test etmek,</a:t>
            </a:r>
            <a:br>
              <a:rPr lang="tr-TR" sz="3200" dirty="0"/>
            </a:br>
            <a:r>
              <a:rPr lang="tr-TR" sz="3200" dirty="0"/>
              <a:t>8. Programı dağıtmak.</a:t>
            </a:r>
          </a:p>
        </p:txBody>
      </p:sp>
    </p:spTree>
    <p:extLst>
      <p:ext uri="{BB962C8B-B14F-4D97-AF65-F5344CB8AC3E}">
        <p14:creationId xmlns:p14="http://schemas.microsoft.com/office/powerpoint/2010/main" val="360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Program Yazma </a:t>
            </a:r>
            <a:r>
              <a:rPr lang="tr-TR" b="1" dirty="0" smtClean="0"/>
              <a:t>Adımları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Problem/ iş iyice derlenir/incelenir (analiz edilir).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Çözüm yolları ortaya konularak programlamaya en uygun (en az komutla, en kısa sürede, en doğru-hassas sonuç veren) çözüm yolu seçilir/belirlenir.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Programın algoritması hazırlanır ve akış diyagramı çizilir.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Algoritma veya akış diyagramı, programın bildiği veya tercih ettiği bir programlama diliyle kodlanır.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Program, kodlandığı editörde çalıştırılarak yazım hataları düzeltilir.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3200" dirty="0" smtClean="0"/>
              <a:t>Bilinen giriş-çıkış değerleriyle programın doğru çalışıp çalışmadığı test edilir (doğrulama yapılır).</a:t>
            </a:r>
          </a:p>
        </p:txBody>
      </p:sp>
    </p:spTree>
    <p:extLst>
      <p:ext uri="{BB962C8B-B14F-4D97-AF65-F5344CB8AC3E}">
        <p14:creationId xmlns:p14="http://schemas.microsoft.com/office/powerpoint/2010/main" val="1741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 Yazma Adımları</a:t>
            </a:r>
            <a:endParaRPr lang="tr-TR" dirty="0"/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13392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3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/>
              <a:t>Algoritma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Algoritmalar genel olarak üç şekilde ifade edilir: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metin olarak yazılması: Problemin çözüm adımları (program), düz metin olarak açık cümlelerle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sözde kodlarla yazılması: Problemin çözüm adımları (program), komut benzeri anlaşılır metinlerle ifade edilebilir.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tr-TR" sz="2400" dirty="0" smtClean="0"/>
              <a:t>Algoritmanın akış diyagramının çizilmesi: Problemin çözüm adımları (program), geometrik şekillerle gösterilebilir.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869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Algoritmalarda Kullanılan Operatörler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Veri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Tanımlayıcı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Değişken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Sabit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Aktarma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smtClean="0"/>
              <a:t>Sayaç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D</a:t>
            </a:r>
            <a:r>
              <a:rPr lang="tr-TR" sz="2800" dirty="0" smtClean="0"/>
              <a:t>öngü vb.</a:t>
            </a:r>
          </a:p>
        </p:txBody>
      </p:sp>
    </p:spTree>
    <p:extLst>
      <p:ext uri="{BB962C8B-B14F-4D97-AF65-F5344CB8AC3E}">
        <p14:creationId xmlns:p14="http://schemas.microsoft.com/office/powerpoint/2010/main" val="28276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Veri: </a:t>
            </a:r>
            <a:r>
              <a:rPr lang="tr-TR" dirty="0"/>
              <a:t>Bilgisayarda işlenen tüm </a:t>
            </a:r>
            <a:r>
              <a:rPr lang="tr-TR" dirty="0" smtClean="0"/>
              <a:t>veriler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39956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Mor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447</TotalTime>
  <Words>699</Words>
  <Application>Microsoft Office PowerPoint</Application>
  <PresentationFormat>Geniş ekran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Wingdings</vt:lpstr>
      <vt:lpstr>Geçmişe bakış</vt:lpstr>
      <vt:lpstr>1_Geçmişe bakış</vt:lpstr>
      <vt:lpstr>Programlama Temelleri ve Algoritma</vt:lpstr>
      <vt:lpstr>Algoritma Nedir?</vt:lpstr>
      <vt:lpstr>Kod Uçar, Algoritma Kalır</vt:lpstr>
      <vt:lpstr>Program Yazma Süreci</vt:lpstr>
      <vt:lpstr>Program Yazma Adımları</vt:lpstr>
      <vt:lpstr>Program Yazma Adımları</vt:lpstr>
      <vt:lpstr>Algoritma</vt:lpstr>
      <vt:lpstr>Algoritmalarda Kullanılan Operatörler</vt:lpstr>
      <vt:lpstr>Veri: Bilgisayarda işlenen tüm veriler</vt:lpstr>
      <vt:lpstr>Algoritmalarda / Akış Diyagramlarında Kullanılan Operatörler</vt:lpstr>
      <vt:lpstr>Tanımlayıcı</vt:lpstr>
      <vt:lpstr>Standartlar / Notasyonlar</vt:lpstr>
      <vt:lpstr>Değişken</vt:lpstr>
      <vt:lpstr>Örnek:</vt:lpstr>
      <vt:lpstr>Sabit</vt:lpstr>
      <vt:lpstr>Atama/aktarma</vt:lpstr>
      <vt:lpstr>Sayaç</vt:lpstr>
      <vt:lpstr>Örnek</vt:lpstr>
      <vt:lpstr>Döngü</vt:lpstr>
      <vt:lpstr>Döngü Kuralları</vt:lpstr>
      <vt:lpstr>Kaynakça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Algoritmalar ve Programlama Çözümleri</dc:title>
  <dc:creator>Gözde Mihran Altınsoy</dc:creator>
  <cp:lastModifiedBy>Gözde Mihran Altınsoy</cp:lastModifiedBy>
  <cp:revision>44</cp:revision>
  <dcterms:created xsi:type="dcterms:W3CDTF">2017-09-21T21:48:05Z</dcterms:created>
  <dcterms:modified xsi:type="dcterms:W3CDTF">2017-10-05T13:00:50Z</dcterms:modified>
</cp:coreProperties>
</file>