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1" r:id="rId3"/>
    <p:sldId id="262" r:id="rId4"/>
    <p:sldId id="263" r:id="rId5"/>
    <p:sldId id="264" r:id="rId6"/>
    <p:sldId id="265" r:id="rId7"/>
    <p:sldId id="266" r:id="rId8"/>
    <p:sldId id="267" r:id="rId9"/>
    <p:sldId id="260" r:id="rId10"/>
    <p:sldId id="268" r:id="rId11"/>
    <p:sldId id="269" r:id="rId12"/>
    <p:sldId id="270" r:id="rId13"/>
    <p:sldId id="259" r:id="rId14"/>
    <p:sldId id="258" r:id="rId15"/>
    <p:sldId id="257"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84"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özde Mihran Altınsoy" initials="GMA" lastIdx="1" clrIdx="0">
    <p:extLst>
      <p:ext uri="{19B8F6BF-5375-455C-9EA6-DF929625EA0E}">
        <p15:presenceInfo xmlns:p15="http://schemas.microsoft.com/office/powerpoint/2012/main" userId="S-1-5-21-3359829042-403456242-1575190782-3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Koyu Stil 1 - Vurgu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162" autoAdjust="0"/>
  </p:normalViewPr>
  <p:slideViewPr>
    <p:cSldViewPr snapToGrid="0">
      <p:cViewPr varScale="1">
        <p:scale>
          <a:sx n="104" d="100"/>
          <a:sy n="104" d="100"/>
        </p:scale>
        <p:origin x="72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19166-D022-41CC-996C-51C198B5AE6B}"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E4831973-0CD2-471B-AB0F-4DD82336B89E}">
      <dgm:prSet/>
      <dgm:spPr/>
      <dgm:t>
        <a:bodyPr/>
        <a:lstStyle/>
        <a:p>
          <a:r>
            <a:rPr lang="tr-TR"/>
            <a:t>Giriş/çıkış bilgisi</a:t>
          </a:r>
          <a:endParaRPr lang="en-US"/>
        </a:p>
      </dgm:t>
    </dgm:pt>
    <dgm:pt modelId="{8E038F63-04FB-40E5-836A-7181FCED2861}" type="parTrans" cxnId="{9635FDFD-3D7A-438F-8C45-A5FBBDC453AE}">
      <dgm:prSet/>
      <dgm:spPr/>
      <dgm:t>
        <a:bodyPr/>
        <a:lstStyle/>
        <a:p>
          <a:endParaRPr lang="en-US"/>
        </a:p>
      </dgm:t>
    </dgm:pt>
    <dgm:pt modelId="{4F1842E5-9C14-439D-A306-F76D6C061B76}" type="sibTrans" cxnId="{9635FDFD-3D7A-438F-8C45-A5FBBDC453AE}">
      <dgm:prSet phldrT="01" phldr="0"/>
      <dgm:spPr/>
      <dgm:t>
        <a:bodyPr/>
        <a:lstStyle/>
        <a:p>
          <a:r>
            <a:rPr lang="en-US"/>
            <a:t>01</a:t>
          </a:r>
        </a:p>
      </dgm:t>
    </dgm:pt>
    <dgm:pt modelId="{60AF1A70-C3C1-4ECB-9B37-F76A335C6AEF}">
      <dgm:prSet/>
      <dgm:spPr/>
      <dgm:t>
        <a:bodyPr/>
        <a:lstStyle/>
        <a:p>
          <a:r>
            <a:rPr lang="tr-TR"/>
            <a:t>Sonluluk</a:t>
          </a:r>
          <a:endParaRPr lang="en-US"/>
        </a:p>
      </dgm:t>
    </dgm:pt>
    <dgm:pt modelId="{5F5C7723-5137-40BA-891A-BE8FC0434AD8}" type="parTrans" cxnId="{D1F4D980-0A66-4867-ADBC-2145CF780056}">
      <dgm:prSet/>
      <dgm:spPr/>
      <dgm:t>
        <a:bodyPr/>
        <a:lstStyle/>
        <a:p>
          <a:endParaRPr lang="en-US"/>
        </a:p>
      </dgm:t>
    </dgm:pt>
    <dgm:pt modelId="{A3E62120-4D26-4316-BD3B-44F2DCB98B7C}" type="sibTrans" cxnId="{D1F4D980-0A66-4867-ADBC-2145CF780056}">
      <dgm:prSet phldrT="02" phldr="0"/>
      <dgm:spPr/>
      <dgm:t>
        <a:bodyPr/>
        <a:lstStyle/>
        <a:p>
          <a:r>
            <a:rPr lang="en-US"/>
            <a:t>02</a:t>
          </a:r>
        </a:p>
      </dgm:t>
    </dgm:pt>
    <dgm:pt modelId="{DDC2E670-A44D-40CD-AB90-22A6D5E49508}">
      <dgm:prSet/>
      <dgm:spPr/>
      <dgm:t>
        <a:bodyPr/>
        <a:lstStyle/>
        <a:p>
          <a:r>
            <a:rPr lang="tr-TR"/>
            <a:t>Kesinlik</a:t>
          </a:r>
          <a:endParaRPr lang="en-US"/>
        </a:p>
      </dgm:t>
    </dgm:pt>
    <dgm:pt modelId="{F6E36A12-FEEC-4614-8012-015F3C4AEADE}" type="parTrans" cxnId="{D73DD51E-C3E7-429B-82C7-BB9EC9D92B56}">
      <dgm:prSet/>
      <dgm:spPr/>
      <dgm:t>
        <a:bodyPr/>
        <a:lstStyle/>
        <a:p>
          <a:endParaRPr lang="en-US"/>
        </a:p>
      </dgm:t>
    </dgm:pt>
    <dgm:pt modelId="{A257B97D-9D85-4C82-88AD-07DA7C6FE3C4}" type="sibTrans" cxnId="{D73DD51E-C3E7-429B-82C7-BB9EC9D92B56}">
      <dgm:prSet phldrT="03" phldr="0"/>
      <dgm:spPr/>
      <dgm:t>
        <a:bodyPr/>
        <a:lstStyle/>
        <a:p>
          <a:r>
            <a:rPr lang="en-US"/>
            <a:t>03</a:t>
          </a:r>
        </a:p>
      </dgm:t>
    </dgm:pt>
    <dgm:pt modelId="{7C5C5E2D-6090-4AF4-AC4E-852EE6ECA100}">
      <dgm:prSet/>
      <dgm:spPr/>
      <dgm:t>
        <a:bodyPr/>
        <a:lstStyle/>
        <a:p>
          <a:r>
            <a:rPr lang="tr-TR"/>
            <a:t>Etkinlik</a:t>
          </a:r>
          <a:endParaRPr lang="en-US"/>
        </a:p>
      </dgm:t>
    </dgm:pt>
    <dgm:pt modelId="{300E1DF2-34FD-4536-BE94-2B0B42582245}" type="parTrans" cxnId="{AA508E37-BE64-44D2-B6B4-1F56128159D4}">
      <dgm:prSet/>
      <dgm:spPr/>
      <dgm:t>
        <a:bodyPr/>
        <a:lstStyle/>
        <a:p>
          <a:endParaRPr lang="en-US"/>
        </a:p>
      </dgm:t>
    </dgm:pt>
    <dgm:pt modelId="{3B075A4A-9180-4A26-9B56-AA9439F26A1E}" type="sibTrans" cxnId="{AA508E37-BE64-44D2-B6B4-1F56128159D4}">
      <dgm:prSet phldrT="04" phldr="0"/>
      <dgm:spPr/>
      <dgm:t>
        <a:bodyPr/>
        <a:lstStyle/>
        <a:p>
          <a:r>
            <a:rPr lang="en-US"/>
            <a:t>04</a:t>
          </a:r>
        </a:p>
      </dgm:t>
    </dgm:pt>
    <dgm:pt modelId="{59FBAFE7-0551-4A82-9F85-C245DD207091}">
      <dgm:prSet/>
      <dgm:spPr/>
      <dgm:t>
        <a:bodyPr/>
        <a:lstStyle/>
        <a:p>
          <a:r>
            <a:rPr lang="tr-TR"/>
            <a:t>Başarım ve performans</a:t>
          </a:r>
          <a:endParaRPr lang="en-US"/>
        </a:p>
      </dgm:t>
    </dgm:pt>
    <dgm:pt modelId="{E0263FCB-2311-4F20-AFC6-A3F875C5779B}" type="parTrans" cxnId="{07591CEE-C3BA-4946-9444-819BD6F18C20}">
      <dgm:prSet/>
      <dgm:spPr/>
      <dgm:t>
        <a:bodyPr/>
        <a:lstStyle/>
        <a:p>
          <a:endParaRPr lang="en-US"/>
        </a:p>
      </dgm:t>
    </dgm:pt>
    <dgm:pt modelId="{7D4A338F-D636-4D80-8542-D25225C067EA}" type="sibTrans" cxnId="{07591CEE-C3BA-4946-9444-819BD6F18C20}">
      <dgm:prSet phldrT="05" phldr="0"/>
      <dgm:spPr/>
      <dgm:t>
        <a:bodyPr/>
        <a:lstStyle/>
        <a:p>
          <a:r>
            <a:rPr lang="en-US"/>
            <a:t>05</a:t>
          </a:r>
        </a:p>
      </dgm:t>
    </dgm:pt>
    <dgm:pt modelId="{B1B57A5A-EDDF-4ADA-A371-34A93DB3ECED}" type="pres">
      <dgm:prSet presAssocID="{74B19166-D022-41CC-996C-51C198B5AE6B}" presName="Name0" presStyleCnt="0">
        <dgm:presLayoutVars>
          <dgm:animLvl val="lvl"/>
          <dgm:resizeHandles val="exact"/>
        </dgm:presLayoutVars>
      </dgm:prSet>
      <dgm:spPr/>
    </dgm:pt>
    <dgm:pt modelId="{30BFB85D-2436-43FE-B3D8-62CD848964C1}" type="pres">
      <dgm:prSet presAssocID="{E4831973-0CD2-471B-AB0F-4DD82336B89E}" presName="compositeNode" presStyleCnt="0">
        <dgm:presLayoutVars>
          <dgm:bulletEnabled val="1"/>
        </dgm:presLayoutVars>
      </dgm:prSet>
      <dgm:spPr/>
    </dgm:pt>
    <dgm:pt modelId="{D616CA23-4B71-4C8B-9B76-6F577AE2ECC3}" type="pres">
      <dgm:prSet presAssocID="{E4831973-0CD2-471B-AB0F-4DD82336B89E}" presName="bgRect" presStyleLbl="alignNode1" presStyleIdx="0" presStyleCnt="5"/>
      <dgm:spPr/>
    </dgm:pt>
    <dgm:pt modelId="{FC07083C-82FE-4280-9D45-67F57CA3BFBD}" type="pres">
      <dgm:prSet presAssocID="{4F1842E5-9C14-439D-A306-F76D6C061B76}" presName="sibTransNodeRect" presStyleLbl="alignNode1" presStyleIdx="0" presStyleCnt="5">
        <dgm:presLayoutVars>
          <dgm:chMax val="0"/>
          <dgm:bulletEnabled val="1"/>
        </dgm:presLayoutVars>
      </dgm:prSet>
      <dgm:spPr/>
    </dgm:pt>
    <dgm:pt modelId="{88EC34F4-5901-4768-BA8B-5D86F5AF7CE1}" type="pres">
      <dgm:prSet presAssocID="{E4831973-0CD2-471B-AB0F-4DD82336B89E}" presName="nodeRect" presStyleLbl="alignNode1" presStyleIdx="0" presStyleCnt="5">
        <dgm:presLayoutVars>
          <dgm:bulletEnabled val="1"/>
        </dgm:presLayoutVars>
      </dgm:prSet>
      <dgm:spPr/>
    </dgm:pt>
    <dgm:pt modelId="{AAAAE55C-2B09-4EB1-9531-32D06CDD93EA}" type="pres">
      <dgm:prSet presAssocID="{4F1842E5-9C14-439D-A306-F76D6C061B76}" presName="sibTrans" presStyleCnt="0"/>
      <dgm:spPr/>
    </dgm:pt>
    <dgm:pt modelId="{2C823DB3-FE6A-4075-9AD9-C942D0A4C194}" type="pres">
      <dgm:prSet presAssocID="{60AF1A70-C3C1-4ECB-9B37-F76A335C6AEF}" presName="compositeNode" presStyleCnt="0">
        <dgm:presLayoutVars>
          <dgm:bulletEnabled val="1"/>
        </dgm:presLayoutVars>
      </dgm:prSet>
      <dgm:spPr/>
    </dgm:pt>
    <dgm:pt modelId="{13F6F2A8-8E81-4F98-B045-71184414078C}" type="pres">
      <dgm:prSet presAssocID="{60AF1A70-C3C1-4ECB-9B37-F76A335C6AEF}" presName="bgRect" presStyleLbl="alignNode1" presStyleIdx="1" presStyleCnt="5"/>
      <dgm:spPr/>
    </dgm:pt>
    <dgm:pt modelId="{50941ED0-8FDF-43EB-B49B-3C1104A00F2B}" type="pres">
      <dgm:prSet presAssocID="{A3E62120-4D26-4316-BD3B-44F2DCB98B7C}" presName="sibTransNodeRect" presStyleLbl="alignNode1" presStyleIdx="1" presStyleCnt="5">
        <dgm:presLayoutVars>
          <dgm:chMax val="0"/>
          <dgm:bulletEnabled val="1"/>
        </dgm:presLayoutVars>
      </dgm:prSet>
      <dgm:spPr/>
    </dgm:pt>
    <dgm:pt modelId="{7F2929BA-2D62-4353-9140-BFB30D5A3D10}" type="pres">
      <dgm:prSet presAssocID="{60AF1A70-C3C1-4ECB-9B37-F76A335C6AEF}" presName="nodeRect" presStyleLbl="alignNode1" presStyleIdx="1" presStyleCnt="5">
        <dgm:presLayoutVars>
          <dgm:bulletEnabled val="1"/>
        </dgm:presLayoutVars>
      </dgm:prSet>
      <dgm:spPr/>
    </dgm:pt>
    <dgm:pt modelId="{315B4B3B-1DB5-4EBB-9D3F-DF3FDA92FB10}" type="pres">
      <dgm:prSet presAssocID="{A3E62120-4D26-4316-BD3B-44F2DCB98B7C}" presName="sibTrans" presStyleCnt="0"/>
      <dgm:spPr/>
    </dgm:pt>
    <dgm:pt modelId="{E4F36942-32D3-4C08-AC78-3C64121CF773}" type="pres">
      <dgm:prSet presAssocID="{DDC2E670-A44D-40CD-AB90-22A6D5E49508}" presName="compositeNode" presStyleCnt="0">
        <dgm:presLayoutVars>
          <dgm:bulletEnabled val="1"/>
        </dgm:presLayoutVars>
      </dgm:prSet>
      <dgm:spPr/>
    </dgm:pt>
    <dgm:pt modelId="{42529A64-3BD2-4B53-A75E-648985946F09}" type="pres">
      <dgm:prSet presAssocID="{DDC2E670-A44D-40CD-AB90-22A6D5E49508}" presName="bgRect" presStyleLbl="alignNode1" presStyleIdx="2" presStyleCnt="5"/>
      <dgm:spPr/>
    </dgm:pt>
    <dgm:pt modelId="{2C09570A-A263-4D2A-976C-BB33D216AA5D}" type="pres">
      <dgm:prSet presAssocID="{A257B97D-9D85-4C82-88AD-07DA7C6FE3C4}" presName="sibTransNodeRect" presStyleLbl="alignNode1" presStyleIdx="2" presStyleCnt="5">
        <dgm:presLayoutVars>
          <dgm:chMax val="0"/>
          <dgm:bulletEnabled val="1"/>
        </dgm:presLayoutVars>
      </dgm:prSet>
      <dgm:spPr/>
    </dgm:pt>
    <dgm:pt modelId="{76BC4AC6-6B4D-4B67-9CFB-961A3C231F00}" type="pres">
      <dgm:prSet presAssocID="{DDC2E670-A44D-40CD-AB90-22A6D5E49508}" presName="nodeRect" presStyleLbl="alignNode1" presStyleIdx="2" presStyleCnt="5">
        <dgm:presLayoutVars>
          <dgm:bulletEnabled val="1"/>
        </dgm:presLayoutVars>
      </dgm:prSet>
      <dgm:spPr/>
    </dgm:pt>
    <dgm:pt modelId="{C2ADAC5A-4ABB-4E46-A735-00D5AE77E3E1}" type="pres">
      <dgm:prSet presAssocID="{A257B97D-9D85-4C82-88AD-07DA7C6FE3C4}" presName="sibTrans" presStyleCnt="0"/>
      <dgm:spPr/>
    </dgm:pt>
    <dgm:pt modelId="{0B9E5BA9-1681-40E9-9453-ED0FE25C84DF}" type="pres">
      <dgm:prSet presAssocID="{7C5C5E2D-6090-4AF4-AC4E-852EE6ECA100}" presName="compositeNode" presStyleCnt="0">
        <dgm:presLayoutVars>
          <dgm:bulletEnabled val="1"/>
        </dgm:presLayoutVars>
      </dgm:prSet>
      <dgm:spPr/>
    </dgm:pt>
    <dgm:pt modelId="{081C7201-B9AA-41F1-A519-60958F04717F}" type="pres">
      <dgm:prSet presAssocID="{7C5C5E2D-6090-4AF4-AC4E-852EE6ECA100}" presName="bgRect" presStyleLbl="alignNode1" presStyleIdx="3" presStyleCnt="5"/>
      <dgm:spPr/>
    </dgm:pt>
    <dgm:pt modelId="{E361F45A-6C69-42FB-87EF-E4578BCB57F7}" type="pres">
      <dgm:prSet presAssocID="{3B075A4A-9180-4A26-9B56-AA9439F26A1E}" presName="sibTransNodeRect" presStyleLbl="alignNode1" presStyleIdx="3" presStyleCnt="5">
        <dgm:presLayoutVars>
          <dgm:chMax val="0"/>
          <dgm:bulletEnabled val="1"/>
        </dgm:presLayoutVars>
      </dgm:prSet>
      <dgm:spPr/>
    </dgm:pt>
    <dgm:pt modelId="{EA4ABFA1-E79A-4255-9712-BA035B2DF014}" type="pres">
      <dgm:prSet presAssocID="{7C5C5E2D-6090-4AF4-AC4E-852EE6ECA100}" presName="nodeRect" presStyleLbl="alignNode1" presStyleIdx="3" presStyleCnt="5">
        <dgm:presLayoutVars>
          <dgm:bulletEnabled val="1"/>
        </dgm:presLayoutVars>
      </dgm:prSet>
      <dgm:spPr/>
    </dgm:pt>
    <dgm:pt modelId="{D7411BA6-0708-45ED-BF16-53DE7EC06B1B}" type="pres">
      <dgm:prSet presAssocID="{3B075A4A-9180-4A26-9B56-AA9439F26A1E}" presName="sibTrans" presStyleCnt="0"/>
      <dgm:spPr/>
    </dgm:pt>
    <dgm:pt modelId="{4DA4AD66-1342-402A-9E8E-B7032598CF29}" type="pres">
      <dgm:prSet presAssocID="{59FBAFE7-0551-4A82-9F85-C245DD207091}" presName="compositeNode" presStyleCnt="0">
        <dgm:presLayoutVars>
          <dgm:bulletEnabled val="1"/>
        </dgm:presLayoutVars>
      </dgm:prSet>
      <dgm:spPr/>
    </dgm:pt>
    <dgm:pt modelId="{E7A3DBA1-77CB-4DDF-80D3-3AB3ACF7EDC0}" type="pres">
      <dgm:prSet presAssocID="{59FBAFE7-0551-4A82-9F85-C245DD207091}" presName="bgRect" presStyleLbl="alignNode1" presStyleIdx="4" presStyleCnt="5"/>
      <dgm:spPr/>
    </dgm:pt>
    <dgm:pt modelId="{D6BE0619-B7D9-4657-9588-0DE7DD872913}" type="pres">
      <dgm:prSet presAssocID="{7D4A338F-D636-4D80-8542-D25225C067EA}" presName="sibTransNodeRect" presStyleLbl="alignNode1" presStyleIdx="4" presStyleCnt="5">
        <dgm:presLayoutVars>
          <dgm:chMax val="0"/>
          <dgm:bulletEnabled val="1"/>
        </dgm:presLayoutVars>
      </dgm:prSet>
      <dgm:spPr/>
    </dgm:pt>
    <dgm:pt modelId="{4559DE12-A850-4507-A6F2-8AA0BD9F8362}" type="pres">
      <dgm:prSet presAssocID="{59FBAFE7-0551-4A82-9F85-C245DD207091}" presName="nodeRect" presStyleLbl="alignNode1" presStyleIdx="4" presStyleCnt="5">
        <dgm:presLayoutVars>
          <dgm:bulletEnabled val="1"/>
        </dgm:presLayoutVars>
      </dgm:prSet>
      <dgm:spPr/>
    </dgm:pt>
  </dgm:ptLst>
  <dgm:cxnLst>
    <dgm:cxn modelId="{D73DD51E-C3E7-429B-82C7-BB9EC9D92B56}" srcId="{74B19166-D022-41CC-996C-51C198B5AE6B}" destId="{DDC2E670-A44D-40CD-AB90-22A6D5E49508}" srcOrd="2" destOrd="0" parTransId="{F6E36A12-FEEC-4614-8012-015F3C4AEADE}" sibTransId="{A257B97D-9D85-4C82-88AD-07DA7C6FE3C4}"/>
    <dgm:cxn modelId="{DAD81326-7F3C-4448-9B5D-7F813FE19BB9}" type="presOf" srcId="{A257B97D-9D85-4C82-88AD-07DA7C6FE3C4}" destId="{2C09570A-A263-4D2A-976C-BB33D216AA5D}" srcOrd="0" destOrd="0" presId="urn:microsoft.com/office/officeart/2016/7/layout/LinearBlockProcessNumbered"/>
    <dgm:cxn modelId="{AAF4F629-1BEC-44D4-AA9A-34548A01322B}" type="presOf" srcId="{3B075A4A-9180-4A26-9B56-AA9439F26A1E}" destId="{E361F45A-6C69-42FB-87EF-E4578BCB57F7}" srcOrd="0" destOrd="0" presId="urn:microsoft.com/office/officeart/2016/7/layout/LinearBlockProcessNumbered"/>
    <dgm:cxn modelId="{CC077830-05C4-482A-905E-C318B0D22E9E}" type="presOf" srcId="{A3E62120-4D26-4316-BD3B-44F2DCB98B7C}" destId="{50941ED0-8FDF-43EB-B49B-3C1104A00F2B}" srcOrd="0" destOrd="0" presId="urn:microsoft.com/office/officeart/2016/7/layout/LinearBlockProcessNumbered"/>
    <dgm:cxn modelId="{AA508E37-BE64-44D2-B6B4-1F56128159D4}" srcId="{74B19166-D022-41CC-996C-51C198B5AE6B}" destId="{7C5C5E2D-6090-4AF4-AC4E-852EE6ECA100}" srcOrd="3" destOrd="0" parTransId="{300E1DF2-34FD-4536-BE94-2B0B42582245}" sibTransId="{3B075A4A-9180-4A26-9B56-AA9439F26A1E}"/>
    <dgm:cxn modelId="{E21BAF44-224F-4116-B5BB-00415F54B81F}" type="presOf" srcId="{7D4A338F-D636-4D80-8542-D25225C067EA}" destId="{D6BE0619-B7D9-4657-9588-0DE7DD872913}" srcOrd="0" destOrd="0" presId="urn:microsoft.com/office/officeart/2016/7/layout/LinearBlockProcessNumbered"/>
    <dgm:cxn modelId="{B4539F67-944D-41BD-AB3D-6F0C7FD82EB0}" type="presOf" srcId="{DDC2E670-A44D-40CD-AB90-22A6D5E49508}" destId="{42529A64-3BD2-4B53-A75E-648985946F09}" srcOrd="0" destOrd="0" presId="urn:microsoft.com/office/officeart/2016/7/layout/LinearBlockProcessNumbered"/>
    <dgm:cxn modelId="{CD2A7375-4B6A-4017-BCA6-6E70FF6EEFAF}" type="presOf" srcId="{E4831973-0CD2-471B-AB0F-4DD82336B89E}" destId="{D616CA23-4B71-4C8B-9B76-6F577AE2ECC3}" srcOrd="0" destOrd="0" presId="urn:microsoft.com/office/officeart/2016/7/layout/LinearBlockProcessNumbered"/>
    <dgm:cxn modelId="{E3679A78-DB9B-4977-B94C-E630A5E7115E}" type="presOf" srcId="{60AF1A70-C3C1-4ECB-9B37-F76A335C6AEF}" destId="{13F6F2A8-8E81-4F98-B045-71184414078C}" srcOrd="0" destOrd="0" presId="urn:microsoft.com/office/officeart/2016/7/layout/LinearBlockProcessNumbered"/>
    <dgm:cxn modelId="{C40B777E-3854-42B8-AC36-31E11772D144}" type="presOf" srcId="{60AF1A70-C3C1-4ECB-9B37-F76A335C6AEF}" destId="{7F2929BA-2D62-4353-9140-BFB30D5A3D10}" srcOrd="1" destOrd="0" presId="urn:microsoft.com/office/officeart/2016/7/layout/LinearBlockProcessNumbered"/>
    <dgm:cxn modelId="{D1F4D980-0A66-4867-ADBC-2145CF780056}" srcId="{74B19166-D022-41CC-996C-51C198B5AE6B}" destId="{60AF1A70-C3C1-4ECB-9B37-F76A335C6AEF}" srcOrd="1" destOrd="0" parTransId="{5F5C7723-5137-40BA-891A-BE8FC0434AD8}" sibTransId="{A3E62120-4D26-4316-BD3B-44F2DCB98B7C}"/>
    <dgm:cxn modelId="{2897B390-4297-4D6B-94C1-97A7ACEC376C}" type="presOf" srcId="{4F1842E5-9C14-439D-A306-F76D6C061B76}" destId="{FC07083C-82FE-4280-9D45-67F57CA3BFBD}" srcOrd="0" destOrd="0" presId="urn:microsoft.com/office/officeart/2016/7/layout/LinearBlockProcessNumbered"/>
    <dgm:cxn modelId="{46F981A4-E681-4E66-9CC0-C3CD0D65E88E}" type="presOf" srcId="{DDC2E670-A44D-40CD-AB90-22A6D5E49508}" destId="{76BC4AC6-6B4D-4B67-9CFB-961A3C231F00}" srcOrd="1" destOrd="0" presId="urn:microsoft.com/office/officeart/2016/7/layout/LinearBlockProcessNumbered"/>
    <dgm:cxn modelId="{627414AC-1635-4FD9-8492-8A4FBF3E16F0}" type="presOf" srcId="{7C5C5E2D-6090-4AF4-AC4E-852EE6ECA100}" destId="{081C7201-B9AA-41F1-A519-60958F04717F}" srcOrd="0" destOrd="0" presId="urn:microsoft.com/office/officeart/2016/7/layout/LinearBlockProcessNumbered"/>
    <dgm:cxn modelId="{22272FCB-D0CA-4291-8709-2FD07F68D9F6}" type="presOf" srcId="{59FBAFE7-0551-4A82-9F85-C245DD207091}" destId="{4559DE12-A850-4507-A6F2-8AA0BD9F8362}" srcOrd="1" destOrd="0" presId="urn:microsoft.com/office/officeart/2016/7/layout/LinearBlockProcessNumbered"/>
    <dgm:cxn modelId="{514874CD-3777-4CED-941B-1A901F226EE8}" type="presOf" srcId="{7C5C5E2D-6090-4AF4-AC4E-852EE6ECA100}" destId="{EA4ABFA1-E79A-4255-9712-BA035B2DF014}" srcOrd="1" destOrd="0" presId="urn:microsoft.com/office/officeart/2016/7/layout/LinearBlockProcessNumbered"/>
    <dgm:cxn modelId="{754113D1-A820-4F6E-B03E-F0BE5FEF1BA1}" type="presOf" srcId="{59FBAFE7-0551-4A82-9F85-C245DD207091}" destId="{E7A3DBA1-77CB-4DDF-80D3-3AB3ACF7EDC0}" srcOrd="0" destOrd="0" presId="urn:microsoft.com/office/officeart/2016/7/layout/LinearBlockProcessNumbered"/>
    <dgm:cxn modelId="{07591CEE-C3BA-4946-9444-819BD6F18C20}" srcId="{74B19166-D022-41CC-996C-51C198B5AE6B}" destId="{59FBAFE7-0551-4A82-9F85-C245DD207091}" srcOrd="4" destOrd="0" parTransId="{E0263FCB-2311-4F20-AFC6-A3F875C5779B}" sibTransId="{7D4A338F-D636-4D80-8542-D25225C067EA}"/>
    <dgm:cxn modelId="{2DF78FF2-8635-4FF6-BE7D-1D8F108C31D7}" type="presOf" srcId="{E4831973-0CD2-471B-AB0F-4DD82336B89E}" destId="{88EC34F4-5901-4768-BA8B-5D86F5AF7CE1}" srcOrd="1" destOrd="0" presId="urn:microsoft.com/office/officeart/2016/7/layout/LinearBlockProcessNumbered"/>
    <dgm:cxn modelId="{40C6D1F9-B59B-41D9-90FB-674CFA3BF983}" type="presOf" srcId="{74B19166-D022-41CC-996C-51C198B5AE6B}" destId="{B1B57A5A-EDDF-4ADA-A371-34A93DB3ECED}" srcOrd="0" destOrd="0" presId="urn:microsoft.com/office/officeart/2016/7/layout/LinearBlockProcessNumbered"/>
    <dgm:cxn modelId="{9635FDFD-3D7A-438F-8C45-A5FBBDC453AE}" srcId="{74B19166-D022-41CC-996C-51C198B5AE6B}" destId="{E4831973-0CD2-471B-AB0F-4DD82336B89E}" srcOrd="0" destOrd="0" parTransId="{8E038F63-04FB-40E5-836A-7181FCED2861}" sibTransId="{4F1842E5-9C14-439D-A306-F76D6C061B76}"/>
    <dgm:cxn modelId="{DD6A9B57-6535-4B5C-BDAE-026A31F83945}" type="presParOf" srcId="{B1B57A5A-EDDF-4ADA-A371-34A93DB3ECED}" destId="{30BFB85D-2436-43FE-B3D8-62CD848964C1}" srcOrd="0" destOrd="0" presId="urn:microsoft.com/office/officeart/2016/7/layout/LinearBlockProcessNumbered"/>
    <dgm:cxn modelId="{65E60099-2354-4690-B8C2-2687EA66556A}" type="presParOf" srcId="{30BFB85D-2436-43FE-B3D8-62CD848964C1}" destId="{D616CA23-4B71-4C8B-9B76-6F577AE2ECC3}" srcOrd="0" destOrd="0" presId="urn:microsoft.com/office/officeart/2016/7/layout/LinearBlockProcessNumbered"/>
    <dgm:cxn modelId="{303C8394-4F05-471B-85E6-5B32239E97EB}" type="presParOf" srcId="{30BFB85D-2436-43FE-B3D8-62CD848964C1}" destId="{FC07083C-82FE-4280-9D45-67F57CA3BFBD}" srcOrd="1" destOrd="0" presId="urn:microsoft.com/office/officeart/2016/7/layout/LinearBlockProcessNumbered"/>
    <dgm:cxn modelId="{3A60C9FC-18A3-4F77-AB8E-2E504348205D}" type="presParOf" srcId="{30BFB85D-2436-43FE-B3D8-62CD848964C1}" destId="{88EC34F4-5901-4768-BA8B-5D86F5AF7CE1}" srcOrd="2" destOrd="0" presId="urn:microsoft.com/office/officeart/2016/7/layout/LinearBlockProcessNumbered"/>
    <dgm:cxn modelId="{0DA58B36-7F79-432E-8E08-207406A3D861}" type="presParOf" srcId="{B1B57A5A-EDDF-4ADA-A371-34A93DB3ECED}" destId="{AAAAE55C-2B09-4EB1-9531-32D06CDD93EA}" srcOrd="1" destOrd="0" presId="urn:microsoft.com/office/officeart/2016/7/layout/LinearBlockProcessNumbered"/>
    <dgm:cxn modelId="{5D8D88C6-3DFE-4A77-B0CE-DC129FF5982E}" type="presParOf" srcId="{B1B57A5A-EDDF-4ADA-A371-34A93DB3ECED}" destId="{2C823DB3-FE6A-4075-9AD9-C942D0A4C194}" srcOrd="2" destOrd="0" presId="urn:microsoft.com/office/officeart/2016/7/layout/LinearBlockProcessNumbered"/>
    <dgm:cxn modelId="{9D5F2C10-589E-407C-9483-9176165858D7}" type="presParOf" srcId="{2C823DB3-FE6A-4075-9AD9-C942D0A4C194}" destId="{13F6F2A8-8E81-4F98-B045-71184414078C}" srcOrd="0" destOrd="0" presId="urn:microsoft.com/office/officeart/2016/7/layout/LinearBlockProcessNumbered"/>
    <dgm:cxn modelId="{9B1E74D1-C66F-4404-9BAF-C4A4787D1971}" type="presParOf" srcId="{2C823DB3-FE6A-4075-9AD9-C942D0A4C194}" destId="{50941ED0-8FDF-43EB-B49B-3C1104A00F2B}" srcOrd="1" destOrd="0" presId="urn:microsoft.com/office/officeart/2016/7/layout/LinearBlockProcessNumbered"/>
    <dgm:cxn modelId="{CC1961EE-FBA3-4139-8BC7-27DAB9DD7A46}" type="presParOf" srcId="{2C823DB3-FE6A-4075-9AD9-C942D0A4C194}" destId="{7F2929BA-2D62-4353-9140-BFB30D5A3D10}" srcOrd="2" destOrd="0" presId="urn:microsoft.com/office/officeart/2016/7/layout/LinearBlockProcessNumbered"/>
    <dgm:cxn modelId="{01C04D39-AA7C-4D68-938B-4F9C40AAE9F0}" type="presParOf" srcId="{B1B57A5A-EDDF-4ADA-A371-34A93DB3ECED}" destId="{315B4B3B-1DB5-4EBB-9D3F-DF3FDA92FB10}" srcOrd="3" destOrd="0" presId="urn:microsoft.com/office/officeart/2016/7/layout/LinearBlockProcessNumbered"/>
    <dgm:cxn modelId="{0FEE9ECC-F4E8-4649-B804-724449F685FC}" type="presParOf" srcId="{B1B57A5A-EDDF-4ADA-A371-34A93DB3ECED}" destId="{E4F36942-32D3-4C08-AC78-3C64121CF773}" srcOrd="4" destOrd="0" presId="urn:microsoft.com/office/officeart/2016/7/layout/LinearBlockProcessNumbered"/>
    <dgm:cxn modelId="{4E5FCE7A-6D8E-4C66-8327-41535CB4DD3A}" type="presParOf" srcId="{E4F36942-32D3-4C08-AC78-3C64121CF773}" destId="{42529A64-3BD2-4B53-A75E-648985946F09}" srcOrd="0" destOrd="0" presId="urn:microsoft.com/office/officeart/2016/7/layout/LinearBlockProcessNumbered"/>
    <dgm:cxn modelId="{E05172A8-2B72-410C-A025-82EA3CE05227}" type="presParOf" srcId="{E4F36942-32D3-4C08-AC78-3C64121CF773}" destId="{2C09570A-A263-4D2A-976C-BB33D216AA5D}" srcOrd="1" destOrd="0" presId="urn:microsoft.com/office/officeart/2016/7/layout/LinearBlockProcessNumbered"/>
    <dgm:cxn modelId="{B39C347E-1653-4F97-9537-DFDA372C583E}" type="presParOf" srcId="{E4F36942-32D3-4C08-AC78-3C64121CF773}" destId="{76BC4AC6-6B4D-4B67-9CFB-961A3C231F00}" srcOrd="2" destOrd="0" presId="urn:microsoft.com/office/officeart/2016/7/layout/LinearBlockProcessNumbered"/>
    <dgm:cxn modelId="{F15F6E56-2D2E-4CB3-814B-D4F19E14A419}" type="presParOf" srcId="{B1B57A5A-EDDF-4ADA-A371-34A93DB3ECED}" destId="{C2ADAC5A-4ABB-4E46-A735-00D5AE77E3E1}" srcOrd="5" destOrd="0" presId="urn:microsoft.com/office/officeart/2016/7/layout/LinearBlockProcessNumbered"/>
    <dgm:cxn modelId="{7F682AF0-D33B-4A30-925E-7B4EB492ED45}" type="presParOf" srcId="{B1B57A5A-EDDF-4ADA-A371-34A93DB3ECED}" destId="{0B9E5BA9-1681-40E9-9453-ED0FE25C84DF}" srcOrd="6" destOrd="0" presId="urn:microsoft.com/office/officeart/2016/7/layout/LinearBlockProcessNumbered"/>
    <dgm:cxn modelId="{4895078D-2FFE-4DCA-8387-5379BFEDF945}" type="presParOf" srcId="{0B9E5BA9-1681-40E9-9453-ED0FE25C84DF}" destId="{081C7201-B9AA-41F1-A519-60958F04717F}" srcOrd="0" destOrd="0" presId="urn:microsoft.com/office/officeart/2016/7/layout/LinearBlockProcessNumbered"/>
    <dgm:cxn modelId="{89C11D60-C4B3-428A-B13A-1D8CC03228CE}" type="presParOf" srcId="{0B9E5BA9-1681-40E9-9453-ED0FE25C84DF}" destId="{E361F45A-6C69-42FB-87EF-E4578BCB57F7}" srcOrd="1" destOrd="0" presId="urn:microsoft.com/office/officeart/2016/7/layout/LinearBlockProcessNumbered"/>
    <dgm:cxn modelId="{560142F9-1FF6-4DC3-BCE0-41B1F49D0330}" type="presParOf" srcId="{0B9E5BA9-1681-40E9-9453-ED0FE25C84DF}" destId="{EA4ABFA1-E79A-4255-9712-BA035B2DF014}" srcOrd="2" destOrd="0" presId="urn:microsoft.com/office/officeart/2016/7/layout/LinearBlockProcessNumbered"/>
    <dgm:cxn modelId="{699459DB-F789-4788-B79F-9D09FCE0F2C9}" type="presParOf" srcId="{B1B57A5A-EDDF-4ADA-A371-34A93DB3ECED}" destId="{D7411BA6-0708-45ED-BF16-53DE7EC06B1B}" srcOrd="7" destOrd="0" presId="urn:microsoft.com/office/officeart/2016/7/layout/LinearBlockProcessNumbered"/>
    <dgm:cxn modelId="{54E6B1FE-48AD-42A1-9396-43E35C4970D8}" type="presParOf" srcId="{B1B57A5A-EDDF-4ADA-A371-34A93DB3ECED}" destId="{4DA4AD66-1342-402A-9E8E-B7032598CF29}" srcOrd="8" destOrd="0" presId="urn:microsoft.com/office/officeart/2016/7/layout/LinearBlockProcessNumbered"/>
    <dgm:cxn modelId="{41A3022A-10E7-4E13-A2FF-CF5ED03BEC94}" type="presParOf" srcId="{4DA4AD66-1342-402A-9E8E-B7032598CF29}" destId="{E7A3DBA1-77CB-4DDF-80D3-3AB3ACF7EDC0}" srcOrd="0" destOrd="0" presId="urn:microsoft.com/office/officeart/2016/7/layout/LinearBlockProcessNumbered"/>
    <dgm:cxn modelId="{53AF4F52-5F9D-4F82-8360-7CB03380FB77}" type="presParOf" srcId="{4DA4AD66-1342-402A-9E8E-B7032598CF29}" destId="{D6BE0619-B7D9-4657-9588-0DE7DD872913}" srcOrd="1" destOrd="0" presId="urn:microsoft.com/office/officeart/2016/7/layout/LinearBlockProcessNumbered"/>
    <dgm:cxn modelId="{4C654343-BBC2-47C6-85A5-B325F973ADF8}" type="presParOf" srcId="{4DA4AD66-1342-402A-9E8E-B7032598CF29}" destId="{4559DE12-A850-4507-A6F2-8AA0BD9F836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5E44BD-BA9D-4CA1-9F94-33B6175D3E37}" type="doc">
      <dgm:prSet loTypeId="urn:microsoft.com/office/officeart/2018/layout/CircleProcess" loCatId="simpleprocesssa" qsTypeId="urn:microsoft.com/office/officeart/2005/8/quickstyle/simple4" qsCatId="simple" csTypeId="urn:microsoft.com/office/officeart/2005/8/colors/colorful5" csCatId="colorful"/>
      <dgm:spPr/>
      <dgm:t>
        <a:bodyPr/>
        <a:lstStyle/>
        <a:p>
          <a:endParaRPr lang="en-US"/>
        </a:p>
      </dgm:t>
    </dgm:pt>
    <dgm:pt modelId="{2742F296-FD8B-4EDF-B70D-6892409ED482}">
      <dgm:prSet/>
      <dgm:spPr/>
      <dgm:t>
        <a:bodyPr/>
        <a:lstStyle/>
        <a:p>
          <a:r>
            <a:rPr lang="tr-TR"/>
            <a:t>Her türlü olasılık için algoritma sonlu adımda bitmelidir.</a:t>
          </a:r>
          <a:endParaRPr lang="en-US"/>
        </a:p>
      </dgm:t>
    </dgm:pt>
    <dgm:pt modelId="{DE34FB4C-2F17-4D54-87BA-42C2D13913D5}" type="parTrans" cxnId="{065EBEBA-CD9A-4797-9AF3-3EBD21A9F6A2}">
      <dgm:prSet/>
      <dgm:spPr/>
      <dgm:t>
        <a:bodyPr/>
        <a:lstStyle/>
        <a:p>
          <a:endParaRPr lang="en-US"/>
        </a:p>
      </dgm:t>
    </dgm:pt>
    <dgm:pt modelId="{C107B7D7-B5D2-4D8A-82CC-BBD1D9AF0363}" type="sibTrans" cxnId="{065EBEBA-CD9A-4797-9AF3-3EBD21A9F6A2}">
      <dgm:prSet/>
      <dgm:spPr/>
      <dgm:t>
        <a:bodyPr/>
        <a:lstStyle/>
        <a:p>
          <a:endParaRPr lang="en-US"/>
        </a:p>
      </dgm:t>
    </dgm:pt>
    <dgm:pt modelId="{28BF1400-062C-4840-8778-C2BB66EE9C13}">
      <dgm:prSet/>
      <dgm:spPr/>
      <dgm:t>
        <a:bodyPr/>
        <a:lstStyle/>
        <a:p>
          <a:r>
            <a:rPr lang="tr-TR"/>
            <a:t>Algoritma sonsuz döngüye girmemelidir.</a:t>
          </a:r>
          <a:endParaRPr lang="en-US"/>
        </a:p>
      </dgm:t>
    </dgm:pt>
    <dgm:pt modelId="{8CB6A0FB-5B7D-4844-8A95-89ECCFAAF8A5}" type="parTrans" cxnId="{D1C9D4D4-C5FF-4E06-8B09-94C3384E6299}">
      <dgm:prSet/>
      <dgm:spPr/>
      <dgm:t>
        <a:bodyPr/>
        <a:lstStyle/>
        <a:p>
          <a:endParaRPr lang="en-US"/>
        </a:p>
      </dgm:t>
    </dgm:pt>
    <dgm:pt modelId="{853A32E0-99B0-4199-86BD-20A78C3B7ACE}" type="sibTrans" cxnId="{D1C9D4D4-C5FF-4E06-8B09-94C3384E6299}">
      <dgm:prSet/>
      <dgm:spPr/>
      <dgm:t>
        <a:bodyPr/>
        <a:lstStyle/>
        <a:p>
          <a:endParaRPr lang="en-US"/>
        </a:p>
      </dgm:t>
    </dgm:pt>
    <dgm:pt modelId="{E3C729A4-A524-4F15-8378-458232F331D4}" type="pres">
      <dgm:prSet presAssocID="{EC5E44BD-BA9D-4CA1-9F94-33B6175D3E37}" presName="Name0" presStyleCnt="0">
        <dgm:presLayoutVars>
          <dgm:chMax val="11"/>
          <dgm:chPref val="11"/>
          <dgm:dir/>
          <dgm:resizeHandles/>
        </dgm:presLayoutVars>
      </dgm:prSet>
      <dgm:spPr/>
    </dgm:pt>
    <dgm:pt modelId="{735B3B8D-ADCF-402F-B551-267E76E1338E}" type="pres">
      <dgm:prSet presAssocID="{28BF1400-062C-4840-8778-C2BB66EE9C13}" presName="Accent2" presStyleCnt="0"/>
      <dgm:spPr/>
    </dgm:pt>
    <dgm:pt modelId="{2402175F-4359-44C5-B025-0F5B1C627881}" type="pres">
      <dgm:prSet presAssocID="{28BF1400-062C-4840-8778-C2BB66EE9C13}" presName="Accent" presStyleLbl="node1" presStyleIdx="0" presStyleCnt="4"/>
      <dgm:spPr/>
    </dgm:pt>
    <dgm:pt modelId="{98F572C8-873C-4971-A420-B71DE415FB3B}" type="pres">
      <dgm:prSet presAssocID="{28BF1400-062C-4840-8778-C2BB66EE9C13}" presName="ParentBackground2" presStyleCnt="0"/>
      <dgm:spPr/>
    </dgm:pt>
    <dgm:pt modelId="{B1FE8D4D-259E-4D89-9AD0-3D3ED6A1A04E}" type="pres">
      <dgm:prSet presAssocID="{28BF1400-062C-4840-8778-C2BB66EE9C13}" presName="ParentBackground" presStyleLbl="node1" presStyleIdx="1" presStyleCnt="4"/>
      <dgm:spPr/>
    </dgm:pt>
    <dgm:pt modelId="{B07BD12A-403B-4820-A4D5-637088D8663C}" type="pres">
      <dgm:prSet presAssocID="{28BF1400-062C-4840-8778-C2BB66EE9C13}" presName="Parent2" presStyleLbl="fgAcc0" presStyleIdx="0" presStyleCnt="0">
        <dgm:presLayoutVars>
          <dgm:chMax val="1"/>
          <dgm:chPref val="1"/>
          <dgm:bulletEnabled val="1"/>
        </dgm:presLayoutVars>
      </dgm:prSet>
      <dgm:spPr/>
    </dgm:pt>
    <dgm:pt modelId="{C35E9285-2964-4940-A10D-40D299B951C3}" type="pres">
      <dgm:prSet presAssocID="{2742F296-FD8B-4EDF-B70D-6892409ED482}" presName="Accent1" presStyleCnt="0"/>
      <dgm:spPr/>
    </dgm:pt>
    <dgm:pt modelId="{42281F67-C8BB-4632-A7A4-3BBA34008575}" type="pres">
      <dgm:prSet presAssocID="{2742F296-FD8B-4EDF-B70D-6892409ED482}" presName="Accent" presStyleLbl="node1" presStyleIdx="2" presStyleCnt="4"/>
      <dgm:spPr/>
    </dgm:pt>
    <dgm:pt modelId="{1825CAE7-C32E-4175-B0EC-6982755BFC01}" type="pres">
      <dgm:prSet presAssocID="{2742F296-FD8B-4EDF-B70D-6892409ED482}" presName="ParentBackground1" presStyleCnt="0"/>
      <dgm:spPr/>
    </dgm:pt>
    <dgm:pt modelId="{4502EAED-58FF-4D9E-B7D4-21EF71030D66}" type="pres">
      <dgm:prSet presAssocID="{2742F296-FD8B-4EDF-B70D-6892409ED482}" presName="ParentBackground" presStyleLbl="node1" presStyleIdx="3" presStyleCnt="4"/>
      <dgm:spPr/>
    </dgm:pt>
    <dgm:pt modelId="{6108FFAD-920E-43D9-97DE-31E6F2C3934A}" type="pres">
      <dgm:prSet presAssocID="{2742F296-FD8B-4EDF-B70D-6892409ED482}" presName="Parent1" presStyleLbl="fgAcc0" presStyleIdx="0" presStyleCnt="0">
        <dgm:presLayoutVars>
          <dgm:chMax val="1"/>
          <dgm:chPref val="1"/>
          <dgm:bulletEnabled val="1"/>
        </dgm:presLayoutVars>
      </dgm:prSet>
      <dgm:spPr/>
    </dgm:pt>
  </dgm:ptLst>
  <dgm:cxnLst>
    <dgm:cxn modelId="{16087313-8D41-418B-AE3D-5F02CB321C84}" type="presOf" srcId="{2742F296-FD8B-4EDF-B70D-6892409ED482}" destId="{4502EAED-58FF-4D9E-B7D4-21EF71030D66}" srcOrd="0" destOrd="0" presId="urn:microsoft.com/office/officeart/2018/layout/CircleProcess"/>
    <dgm:cxn modelId="{A84C9067-3DFC-4C89-9EC2-FD8AE9807BAD}" type="presOf" srcId="{28BF1400-062C-4840-8778-C2BB66EE9C13}" destId="{B07BD12A-403B-4820-A4D5-637088D8663C}" srcOrd="1" destOrd="0" presId="urn:microsoft.com/office/officeart/2018/layout/CircleProcess"/>
    <dgm:cxn modelId="{867201A1-F6FD-4B5B-A83F-8F289F67E8FB}" type="presOf" srcId="{EC5E44BD-BA9D-4CA1-9F94-33B6175D3E37}" destId="{E3C729A4-A524-4F15-8378-458232F331D4}" srcOrd="0" destOrd="0" presId="urn:microsoft.com/office/officeart/2018/layout/CircleProcess"/>
    <dgm:cxn modelId="{065EBEBA-CD9A-4797-9AF3-3EBD21A9F6A2}" srcId="{EC5E44BD-BA9D-4CA1-9F94-33B6175D3E37}" destId="{2742F296-FD8B-4EDF-B70D-6892409ED482}" srcOrd="0" destOrd="0" parTransId="{DE34FB4C-2F17-4D54-87BA-42C2D13913D5}" sibTransId="{C107B7D7-B5D2-4D8A-82CC-BBD1D9AF0363}"/>
    <dgm:cxn modelId="{D2144BBF-3831-4404-B73E-B3A239AD77CD}" type="presOf" srcId="{28BF1400-062C-4840-8778-C2BB66EE9C13}" destId="{B1FE8D4D-259E-4D89-9AD0-3D3ED6A1A04E}" srcOrd="0" destOrd="0" presId="urn:microsoft.com/office/officeart/2018/layout/CircleProcess"/>
    <dgm:cxn modelId="{258444C3-5981-4091-A4EC-B605368560A0}" type="presOf" srcId="{2742F296-FD8B-4EDF-B70D-6892409ED482}" destId="{6108FFAD-920E-43D9-97DE-31E6F2C3934A}" srcOrd="1" destOrd="0" presId="urn:microsoft.com/office/officeart/2018/layout/CircleProcess"/>
    <dgm:cxn modelId="{D1C9D4D4-C5FF-4E06-8B09-94C3384E6299}" srcId="{EC5E44BD-BA9D-4CA1-9F94-33B6175D3E37}" destId="{28BF1400-062C-4840-8778-C2BB66EE9C13}" srcOrd="1" destOrd="0" parTransId="{8CB6A0FB-5B7D-4844-8A95-89ECCFAAF8A5}" sibTransId="{853A32E0-99B0-4199-86BD-20A78C3B7ACE}"/>
    <dgm:cxn modelId="{BE3A5638-A58C-401B-A373-B4410EFA4810}" type="presParOf" srcId="{E3C729A4-A524-4F15-8378-458232F331D4}" destId="{735B3B8D-ADCF-402F-B551-267E76E1338E}" srcOrd="0" destOrd="0" presId="urn:microsoft.com/office/officeart/2018/layout/CircleProcess"/>
    <dgm:cxn modelId="{1A7EBAF6-FC1A-44D0-A2DA-FC0431B0B43F}" type="presParOf" srcId="{735B3B8D-ADCF-402F-B551-267E76E1338E}" destId="{2402175F-4359-44C5-B025-0F5B1C627881}" srcOrd="0" destOrd="0" presId="urn:microsoft.com/office/officeart/2018/layout/CircleProcess"/>
    <dgm:cxn modelId="{06DC5486-52D0-4D71-80E7-24BD3036BF0A}" type="presParOf" srcId="{E3C729A4-A524-4F15-8378-458232F331D4}" destId="{98F572C8-873C-4971-A420-B71DE415FB3B}" srcOrd="1" destOrd="0" presId="urn:microsoft.com/office/officeart/2018/layout/CircleProcess"/>
    <dgm:cxn modelId="{933542D7-C0AA-48DE-9CF9-5D2CD62FA00E}" type="presParOf" srcId="{98F572C8-873C-4971-A420-B71DE415FB3B}" destId="{B1FE8D4D-259E-4D89-9AD0-3D3ED6A1A04E}" srcOrd="0" destOrd="0" presId="urn:microsoft.com/office/officeart/2018/layout/CircleProcess"/>
    <dgm:cxn modelId="{CB56C309-FF5A-4F18-A1D4-BBC9B76B72A0}" type="presParOf" srcId="{E3C729A4-A524-4F15-8378-458232F331D4}" destId="{B07BD12A-403B-4820-A4D5-637088D8663C}" srcOrd="2" destOrd="0" presId="urn:microsoft.com/office/officeart/2018/layout/CircleProcess"/>
    <dgm:cxn modelId="{F2BAD955-0BF4-45CF-B0F6-422A26DB92DC}" type="presParOf" srcId="{E3C729A4-A524-4F15-8378-458232F331D4}" destId="{C35E9285-2964-4940-A10D-40D299B951C3}" srcOrd="3" destOrd="0" presId="urn:microsoft.com/office/officeart/2018/layout/CircleProcess"/>
    <dgm:cxn modelId="{DBA55FFE-2EB2-48C5-BB69-56AC83B29A7B}" type="presParOf" srcId="{C35E9285-2964-4940-A10D-40D299B951C3}" destId="{42281F67-C8BB-4632-A7A4-3BBA34008575}" srcOrd="0" destOrd="0" presId="urn:microsoft.com/office/officeart/2018/layout/CircleProcess"/>
    <dgm:cxn modelId="{F12F96A9-916A-4B5A-AC87-B9D5EA15890D}" type="presParOf" srcId="{E3C729A4-A524-4F15-8378-458232F331D4}" destId="{1825CAE7-C32E-4175-B0EC-6982755BFC01}" srcOrd="4" destOrd="0" presId="urn:microsoft.com/office/officeart/2018/layout/CircleProcess"/>
    <dgm:cxn modelId="{3D27611F-19F3-42D1-97A4-3B761A260F9F}" type="presParOf" srcId="{1825CAE7-C32E-4175-B0EC-6982755BFC01}" destId="{4502EAED-58FF-4D9E-B7D4-21EF71030D66}" srcOrd="0" destOrd="0" presId="urn:microsoft.com/office/officeart/2018/layout/CircleProcess"/>
    <dgm:cxn modelId="{12295512-E4EC-467C-A2B4-94660E102502}" type="presParOf" srcId="{E3C729A4-A524-4F15-8378-458232F331D4}" destId="{6108FFAD-920E-43D9-97DE-31E6F2C3934A}" srcOrd="5"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6C9DA9-CD80-45CD-81CC-8E9A8DBD8425}" type="doc">
      <dgm:prSet loTypeId="urn:microsoft.com/office/officeart/2005/8/layout/hierarchy3" loCatId="hierarchy" qsTypeId="urn:microsoft.com/office/officeart/2005/8/quickstyle/simple4" qsCatId="simple" csTypeId="urn:microsoft.com/office/officeart/2005/8/colors/accent5_2" csCatId="accent5"/>
      <dgm:spPr/>
      <dgm:t>
        <a:bodyPr/>
        <a:lstStyle/>
        <a:p>
          <a:endParaRPr lang="en-US"/>
        </a:p>
      </dgm:t>
    </dgm:pt>
    <dgm:pt modelId="{EC80129D-2945-4571-9560-752C022F97B3}">
      <dgm:prSet/>
      <dgm:spPr/>
      <dgm:t>
        <a:bodyPr/>
        <a:lstStyle/>
        <a:p>
          <a:r>
            <a:rPr lang="tr-TR"/>
            <a:t>Düz yazı ile gösterim</a:t>
          </a:r>
          <a:endParaRPr lang="en-US"/>
        </a:p>
      </dgm:t>
    </dgm:pt>
    <dgm:pt modelId="{4EC040CE-6F0F-421D-BD73-9D75DA32C9C1}" type="parTrans" cxnId="{3AA9A23D-1D3F-454D-9F18-89FE434E4974}">
      <dgm:prSet/>
      <dgm:spPr/>
      <dgm:t>
        <a:bodyPr/>
        <a:lstStyle/>
        <a:p>
          <a:endParaRPr lang="en-US"/>
        </a:p>
      </dgm:t>
    </dgm:pt>
    <dgm:pt modelId="{16A05419-392A-4C3D-B6E5-E6AEA2B4AD52}" type="sibTrans" cxnId="{3AA9A23D-1D3F-454D-9F18-89FE434E4974}">
      <dgm:prSet/>
      <dgm:spPr/>
      <dgm:t>
        <a:bodyPr/>
        <a:lstStyle/>
        <a:p>
          <a:endParaRPr lang="en-US"/>
        </a:p>
      </dgm:t>
    </dgm:pt>
    <dgm:pt modelId="{F1014625-6EA6-4354-B1B4-78C5EEB2F3E6}">
      <dgm:prSet/>
      <dgm:spPr/>
      <dgm:t>
        <a:bodyPr/>
        <a:lstStyle/>
        <a:p>
          <a:r>
            <a:rPr lang="tr-TR"/>
            <a:t>Sözde kod (pseudocode) ile gösterim</a:t>
          </a:r>
          <a:endParaRPr lang="en-US"/>
        </a:p>
      </dgm:t>
    </dgm:pt>
    <dgm:pt modelId="{4668C068-7676-4EA8-BFBA-01CD47B2F27B}" type="parTrans" cxnId="{89DA8BC6-3A5D-4F86-BF8C-4DD2B0053761}">
      <dgm:prSet/>
      <dgm:spPr/>
      <dgm:t>
        <a:bodyPr/>
        <a:lstStyle/>
        <a:p>
          <a:endParaRPr lang="en-US"/>
        </a:p>
      </dgm:t>
    </dgm:pt>
    <dgm:pt modelId="{36B40A2E-4870-4722-A19F-1C9B1543D0F5}" type="sibTrans" cxnId="{89DA8BC6-3A5D-4F86-BF8C-4DD2B0053761}">
      <dgm:prSet/>
      <dgm:spPr/>
      <dgm:t>
        <a:bodyPr/>
        <a:lstStyle/>
        <a:p>
          <a:endParaRPr lang="en-US"/>
        </a:p>
      </dgm:t>
    </dgm:pt>
    <dgm:pt modelId="{495FD126-978C-4513-831C-0A944B17DF8A}">
      <dgm:prSet/>
      <dgm:spPr/>
      <dgm:t>
        <a:bodyPr/>
        <a:lstStyle/>
        <a:p>
          <a:r>
            <a:rPr lang="tr-TR"/>
            <a:t>Akış şeması ile gösterim</a:t>
          </a:r>
          <a:endParaRPr lang="en-US"/>
        </a:p>
      </dgm:t>
    </dgm:pt>
    <dgm:pt modelId="{278A1CD1-C7F0-4BF2-B655-088B27657496}" type="parTrans" cxnId="{CD385589-1542-489D-8B57-C570D0105DCA}">
      <dgm:prSet/>
      <dgm:spPr/>
      <dgm:t>
        <a:bodyPr/>
        <a:lstStyle/>
        <a:p>
          <a:endParaRPr lang="en-US"/>
        </a:p>
      </dgm:t>
    </dgm:pt>
    <dgm:pt modelId="{76A9D872-4622-4D59-A220-77F526C5ED45}" type="sibTrans" cxnId="{CD385589-1542-489D-8B57-C570D0105DCA}">
      <dgm:prSet/>
      <dgm:spPr/>
      <dgm:t>
        <a:bodyPr/>
        <a:lstStyle/>
        <a:p>
          <a:endParaRPr lang="en-US"/>
        </a:p>
      </dgm:t>
    </dgm:pt>
    <dgm:pt modelId="{E40BC545-9815-4365-9ECB-51035143FB98}" type="pres">
      <dgm:prSet presAssocID="{426C9DA9-CD80-45CD-81CC-8E9A8DBD8425}" presName="diagram" presStyleCnt="0">
        <dgm:presLayoutVars>
          <dgm:chPref val="1"/>
          <dgm:dir/>
          <dgm:animOne val="branch"/>
          <dgm:animLvl val="lvl"/>
          <dgm:resizeHandles/>
        </dgm:presLayoutVars>
      </dgm:prSet>
      <dgm:spPr/>
    </dgm:pt>
    <dgm:pt modelId="{FD8E4FA3-A7AB-4F87-9B24-3178D95777C8}" type="pres">
      <dgm:prSet presAssocID="{EC80129D-2945-4571-9560-752C022F97B3}" presName="root" presStyleCnt="0"/>
      <dgm:spPr/>
    </dgm:pt>
    <dgm:pt modelId="{E10C92B0-A4E1-425C-8F60-7517A94C7EBD}" type="pres">
      <dgm:prSet presAssocID="{EC80129D-2945-4571-9560-752C022F97B3}" presName="rootComposite" presStyleCnt="0"/>
      <dgm:spPr/>
    </dgm:pt>
    <dgm:pt modelId="{2AF2EA37-093C-4AD9-BAC8-CC45F488E55D}" type="pres">
      <dgm:prSet presAssocID="{EC80129D-2945-4571-9560-752C022F97B3}" presName="rootText" presStyleLbl="node1" presStyleIdx="0" presStyleCnt="3"/>
      <dgm:spPr/>
    </dgm:pt>
    <dgm:pt modelId="{6AE461EA-8DE4-4262-BDF3-7FBD91ED2CB1}" type="pres">
      <dgm:prSet presAssocID="{EC80129D-2945-4571-9560-752C022F97B3}" presName="rootConnector" presStyleLbl="node1" presStyleIdx="0" presStyleCnt="3"/>
      <dgm:spPr/>
    </dgm:pt>
    <dgm:pt modelId="{EE4A4310-391D-49C6-A924-34DEF3AA57EA}" type="pres">
      <dgm:prSet presAssocID="{EC80129D-2945-4571-9560-752C022F97B3}" presName="childShape" presStyleCnt="0"/>
      <dgm:spPr/>
    </dgm:pt>
    <dgm:pt modelId="{3865BD12-4B38-4901-83AE-ACD1AC024863}" type="pres">
      <dgm:prSet presAssocID="{F1014625-6EA6-4354-B1B4-78C5EEB2F3E6}" presName="root" presStyleCnt="0"/>
      <dgm:spPr/>
    </dgm:pt>
    <dgm:pt modelId="{8E6E5795-362E-40C4-ABB6-633E5C59AC8B}" type="pres">
      <dgm:prSet presAssocID="{F1014625-6EA6-4354-B1B4-78C5EEB2F3E6}" presName="rootComposite" presStyleCnt="0"/>
      <dgm:spPr/>
    </dgm:pt>
    <dgm:pt modelId="{D18AEA2F-2981-498C-A534-95AA5CBB2402}" type="pres">
      <dgm:prSet presAssocID="{F1014625-6EA6-4354-B1B4-78C5EEB2F3E6}" presName="rootText" presStyleLbl="node1" presStyleIdx="1" presStyleCnt="3"/>
      <dgm:spPr/>
    </dgm:pt>
    <dgm:pt modelId="{04BBB2BB-4780-4A6D-B00F-F3B30BE410F6}" type="pres">
      <dgm:prSet presAssocID="{F1014625-6EA6-4354-B1B4-78C5EEB2F3E6}" presName="rootConnector" presStyleLbl="node1" presStyleIdx="1" presStyleCnt="3"/>
      <dgm:spPr/>
    </dgm:pt>
    <dgm:pt modelId="{672CE7C3-2F65-4A3F-96EB-963EA207D680}" type="pres">
      <dgm:prSet presAssocID="{F1014625-6EA6-4354-B1B4-78C5EEB2F3E6}" presName="childShape" presStyleCnt="0"/>
      <dgm:spPr/>
    </dgm:pt>
    <dgm:pt modelId="{A547D6BD-3997-4052-892F-D744BF96B5BE}" type="pres">
      <dgm:prSet presAssocID="{495FD126-978C-4513-831C-0A944B17DF8A}" presName="root" presStyleCnt="0"/>
      <dgm:spPr/>
    </dgm:pt>
    <dgm:pt modelId="{882EF8DD-45A2-4E5C-96A0-704713FFE45E}" type="pres">
      <dgm:prSet presAssocID="{495FD126-978C-4513-831C-0A944B17DF8A}" presName="rootComposite" presStyleCnt="0"/>
      <dgm:spPr/>
    </dgm:pt>
    <dgm:pt modelId="{EC04741B-D9BB-42AD-B37E-D2668B6E057B}" type="pres">
      <dgm:prSet presAssocID="{495FD126-978C-4513-831C-0A944B17DF8A}" presName="rootText" presStyleLbl="node1" presStyleIdx="2" presStyleCnt="3"/>
      <dgm:spPr/>
    </dgm:pt>
    <dgm:pt modelId="{D6A5E684-EA20-4634-9A65-8B6CBE5F63F1}" type="pres">
      <dgm:prSet presAssocID="{495FD126-978C-4513-831C-0A944B17DF8A}" presName="rootConnector" presStyleLbl="node1" presStyleIdx="2" presStyleCnt="3"/>
      <dgm:spPr/>
    </dgm:pt>
    <dgm:pt modelId="{1A6732DE-B1AD-4485-B663-D29522AF136C}" type="pres">
      <dgm:prSet presAssocID="{495FD126-978C-4513-831C-0A944B17DF8A}" presName="childShape" presStyleCnt="0"/>
      <dgm:spPr/>
    </dgm:pt>
  </dgm:ptLst>
  <dgm:cxnLst>
    <dgm:cxn modelId="{E4BCB90A-32D7-49C0-9E16-DB0349BB1475}" type="presOf" srcId="{EC80129D-2945-4571-9560-752C022F97B3}" destId="{2AF2EA37-093C-4AD9-BAC8-CC45F488E55D}" srcOrd="0" destOrd="0" presId="urn:microsoft.com/office/officeart/2005/8/layout/hierarchy3"/>
    <dgm:cxn modelId="{C2460019-3161-413D-8939-40628246EA53}" type="presOf" srcId="{495FD126-978C-4513-831C-0A944B17DF8A}" destId="{EC04741B-D9BB-42AD-B37E-D2668B6E057B}" srcOrd="0" destOrd="0" presId="urn:microsoft.com/office/officeart/2005/8/layout/hierarchy3"/>
    <dgm:cxn modelId="{C96DEB24-E265-452E-BB7E-9516E6057949}" type="presOf" srcId="{EC80129D-2945-4571-9560-752C022F97B3}" destId="{6AE461EA-8DE4-4262-BDF3-7FBD91ED2CB1}" srcOrd="1" destOrd="0" presId="urn:microsoft.com/office/officeart/2005/8/layout/hierarchy3"/>
    <dgm:cxn modelId="{3AA9A23D-1D3F-454D-9F18-89FE434E4974}" srcId="{426C9DA9-CD80-45CD-81CC-8E9A8DBD8425}" destId="{EC80129D-2945-4571-9560-752C022F97B3}" srcOrd="0" destOrd="0" parTransId="{4EC040CE-6F0F-421D-BD73-9D75DA32C9C1}" sibTransId="{16A05419-392A-4C3D-B6E5-E6AEA2B4AD52}"/>
    <dgm:cxn modelId="{079DCB3F-602C-4ED8-97C6-515369330E2A}" type="presOf" srcId="{495FD126-978C-4513-831C-0A944B17DF8A}" destId="{D6A5E684-EA20-4634-9A65-8B6CBE5F63F1}" srcOrd="1" destOrd="0" presId="urn:microsoft.com/office/officeart/2005/8/layout/hierarchy3"/>
    <dgm:cxn modelId="{B553DD46-C726-46A1-99C1-9596D70B6204}" type="presOf" srcId="{426C9DA9-CD80-45CD-81CC-8E9A8DBD8425}" destId="{E40BC545-9815-4365-9ECB-51035143FB98}" srcOrd="0" destOrd="0" presId="urn:microsoft.com/office/officeart/2005/8/layout/hierarchy3"/>
    <dgm:cxn modelId="{CD385589-1542-489D-8B57-C570D0105DCA}" srcId="{426C9DA9-CD80-45CD-81CC-8E9A8DBD8425}" destId="{495FD126-978C-4513-831C-0A944B17DF8A}" srcOrd="2" destOrd="0" parTransId="{278A1CD1-C7F0-4BF2-B655-088B27657496}" sibTransId="{76A9D872-4622-4D59-A220-77F526C5ED45}"/>
    <dgm:cxn modelId="{89DA8BC6-3A5D-4F86-BF8C-4DD2B0053761}" srcId="{426C9DA9-CD80-45CD-81CC-8E9A8DBD8425}" destId="{F1014625-6EA6-4354-B1B4-78C5EEB2F3E6}" srcOrd="1" destOrd="0" parTransId="{4668C068-7676-4EA8-BFBA-01CD47B2F27B}" sibTransId="{36B40A2E-4870-4722-A19F-1C9B1543D0F5}"/>
    <dgm:cxn modelId="{9550F9DA-7AF5-4482-9BD4-E0F99C0F24F1}" type="presOf" srcId="{F1014625-6EA6-4354-B1B4-78C5EEB2F3E6}" destId="{D18AEA2F-2981-498C-A534-95AA5CBB2402}" srcOrd="0" destOrd="0" presId="urn:microsoft.com/office/officeart/2005/8/layout/hierarchy3"/>
    <dgm:cxn modelId="{8486ACEC-0729-425F-83A1-CAE8A1B94F62}" type="presOf" srcId="{F1014625-6EA6-4354-B1B4-78C5EEB2F3E6}" destId="{04BBB2BB-4780-4A6D-B00F-F3B30BE410F6}" srcOrd="1" destOrd="0" presId="urn:microsoft.com/office/officeart/2005/8/layout/hierarchy3"/>
    <dgm:cxn modelId="{864744B3-7E5C-4B0B-9AE5-5773AB5721D7}" type="presParOf" srcId="{E40BC545-9815-4365-9ECB-51035143FB98}" destId="{FD8E4FA3-A7AB-4F87-9B24-3178D95777C8}" srcOrd="0" destOrd="0" presId="urn:microsoft.com/office/officeart/2005/8/layout/hierarchy3"/>
    <dgm:cxn modelId="{81AC4F99-5D60-48F2-87ED-682B00846F3D}" type="presParOf" srcId="{FD8E4FA3-A7AB-4F87-9B24-3178D95777C8}" destId="{E10C92B0-A4E1-425C-8F60-7517A94C7EBD}" srcOrd="0" destOrd="0" presId="urn:microsoft.com/office/officeart/2005/8/layout/hierarchy3"/>
    <dgm:cxn modelId="{B193753E-9F32-4E16-B8E8-8129516D1F72}" type="presParOf" srcId="{E10C92B0-A4E1-425C-8F60-7517A94C7EBD}" destId="{2AF2EA37-093C-4AD9-BAC8-CC45F488E55D}" srcOrd="0" destOrd="0" presId="urn:microsoft.com/office/officeart/2005/8/layout/hierarchy3"/>
    <dgm:cxn modelId="{2E803908-B12A-4F12-B069-CC1EE8189AA9}" type="presParOf" srcId="{E10C92B0-A4E1-425C-8F60-7517A94C7EBD}" destId="{6AE461EA-8DE4-4262-BDF3-7FBD91ED2CB1}" srcOrd="1" destOrd="0" presId="urn:microsoft.com/office/officeart/2005/8/layout/hierarchy3"/>
    <dgm:cxn modelId="{399A17FA-5A9E-4451-9BFF-4EDED232E960}" type="presParOf" srcId="{FD8E4FA3-A7AB-4F87-9B24-3178D95777C8}" destId="{EE4A4310-391D-49C6-A924-34DEF3AA57EA}" srcOrd="1" destOrd="0" presId="urn:microsoft.com/office/officeart/2005/8/layout/hierarchy3"/>
    <dgm:cxn modelId="{D7B75F40-4BB6-4DE5-B5DB-54F157FFB5DE}" type="presParOf" srcId="{E40BC545-9815-4365-9ECB-51035143FB98}" destId="{3865BD12-4B38-4901-83AE-ACD1AC024863}" srcOrd="1" destOrd="0" presId="urn:microsoft.com/office/officeart/2005/8/layout/hierarchy3"/>
    <dgm:cxn modelId="{43083164-C387-4D3A-B317-AE7D84F78F00}" type="presParOf" srcId="{3865BD12-4B38-4901-83AE-ACD1AC024863}" destId="{8E6E5795-362E-40C4-ABB6-633E5C59AC8B}" srcOrd="0" destOrd="0" presId="urn:microsoft.com/office/officeart/2005/8/layout/hierarchy3"/>
    <dgm:cxn modelId="{8B899568-4F7B-4EAD-8DF6-911F01E3F944}" type="presParOf" srcId="{8E6E5795-362E-40C4-ABB6-633E5C59AC8B}" destId="{D18AEA2F-2981-498C-A534-95AA5CBB2402}" srcOrd="0" destOrd="0" presId="urn:microsoft.com/office/officeart/2005/8/layout/hierarchy3"/>
    <dgm:cxn modelId="{21E05CE3-FB35-4D37-A609-757D4774AE6A}" type="presParOf" srcId="{8E6E5795-362E-40C4-ABB6-633E5C59AC8B}" destId="{04BBB2BB-4780-4A6D-B00F-F3B30BE410F6}" srcOrd="1" destOrd="0" presId="urn:microsoft.com/office/officeart/2005/8/layout/hierarchy3"/>
    <dgm:cxn modelId="{AF16767F-4657-45FE-92FD-E77555C360CF}" type="presParOf" srcId="{3865BD12-4B38-4901-83AE-ACD1AC024863}" destId="{672CE7C3-2F65-4A3F-96EB-963EA207D680}" srcOrd="1" destOrd="0" presId="urn:microsoft.com/office/officeart/2005/8/layout/hierarchy3"/>
    <dgm:cxn modelId="{CA623E30-4F7F-4A34-8AF3-986AF4FE1AE4}" type="presParOf" srcId="{E40BC545-9815-4365-9ECB-51035143FB98}" destId="{A547D6BD-3997-4052-892F-D744BF96B5BE}" srcOrd="2" destOrd="0" presId="urn:microsoft.com/office/officeart/2005/8/layout/hierarchy3"/>
    <dgm:cxn modelId="{A98AC096-4FBA-4A6F-B8F1-76D052CB5BEC}" type="presParOf" srcId="{A547D6BD-3997-4052-892F-D744BF96B5BE}" destId="{882EF8DD-45A2-4E5C-96A0-704713FFE45E}" srcOrd="0" destOrd="0" presId="urn:microsoft.com/office/officeart/2005/8/layout/hierarchy3"/>
    <dgm:cxn modelId="{EE2F43EA-3343-4D76-B298-2A74D90B1DA0}" type="presParOf" srcId="{882EF8DD-45A2-4E5C-96A0-704713FFE45E}" destId="{EC04741B-D9BB-42AD-B37E-D2668B6E057B}" srcOrd="0" destOrd="0" presId="urn:microsoft.com/office/officeart/2005/8/layout/hierarchy3"/>
    <dgm:cxn modelId="{0869D49F-B718-4FFD-B60A-EEC307FDA8A2}" type="presParOf" srcId="{882EF8DD-45A2-4E5C-96A0-704713FFE45E}" destId="{D6A5E684-EA20-4634-9A65-8B6CBE5F63F1}" srcOrd="1" destOrd="0" presId="urn:microsoft.com/office/officeart/2005/8/layout/hierarchy3"/>
    <dgm:cxn modelId="{17CDE542-6162-401E-8ED4-E983CEDAB765}" type="presParOf" srcId="{A547D6BD-3997-4052-892F-D744BF96B5BE}" destId="{1A6732DE-B1AD-4485-B663-D29522AF136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5598DA-F954-4630-9C01-B88EA98C0F18}" type="doc">
      <dgm:prSet loTypeId="urn:microsoft.com/office/officeart/2005/8/layout/cycle6" loCatId="cycle" qsTypeId="urn:microsoft.com/office/officeart/2005/8/quickstyle/simple4" qsCatId="simple" csTypeId="urn:microsoft.com/office/officeart/2005/8/colors/accent0_3" csCatId="mainScheme"/>
      <dgm:spPr/>
      <dgm:t>
        <a:bodyPr/>
        <a:lstStyle/>
        <a:p>
          <a:endParaRPr lang="en-US"/>
        </a:p>
      </dgm:t>
    </dgm:pt>
    <dgm:pt modelId="{B2CB659D-0323-431C-9318-1F2845D4EDB4}">
      <dgm:prSet/>
      <dgm:spPr/>
      <dgm:t>
        <a:bodyPr/>
        <a:lstStyle/>
        <a:p>
          <a:r>
            <a:rPr lang="tr-TR"/>
            <a:t>Çözülecek problem, adım adım metin olarak yazılır.</a:t>
          </a:r>
          <a:endParaRPr lang="en-US"/>
        </a:p>
      </dgm:t>
    </dgm:pt>
    <dgm:pt modelId="{7671D8CA-D04E-4C53-9CAA-CB4832954C11}" type="parTrans" cxnId="{C6B63692-00BE-4B86-ADA9-00539CE2DE20}">
      <dgm:prSet/>
      <dgm:spPr/>
      <dgm:t>
        <a:bodyPr/>
        <a:lstStyle/>
        <a:p>
          <a:endParaRPr lang="en-US"/>
        </a:p>
      </dgm:t>
    </dgm:pt>
    <dgm:pt modelId="{0956F873-82CA-4B3F-B868-97D57D21D50B}" type="sibTrans" cxnId="{C6B63692-00BE-4B86-ADA9-00539CE2DE20}">
      <dgm:prSet/>
      <dgm:spPr/>
      <dgm:t>
        <a:bodyPr/>
        <a:lstStyle/>
        <a:p>
          <a:endParaRPr lang="en-US"/>
        </a:p>
      </dgm:t>
    </dgm:pt>
    <dgm:pt modelId="{4DB50272-B6B9-4E8E-B4C8-8CDD8C0FE3D1}">
      <dgm:prSet/>
      <dgm:spPr/>
      <dgm:t>
        <a:bodyPr/>
        <a:lstStyle/>
        <a:p>
          <a:r>
            <a:rPr lang="tr-TR"/>
            <a:t>Her satıra numara verilir.</a:t>
          </a:r>
          <a:endParaRPr lang="en-US"/>
        </a:p>
      </dgm:t>
    </dgm:pt>
    <dgm:pt modelId="{A66833CF-C44A-4AF7-BE39-C37707F0CAFC}" type="parTrans" cxnId="{79D87ED9-9530-4152-9149-543E06FD4ED9}">
      <dgm:prSet/>
      <dgm:spPr/>
      <dgm:t>
        <a:bodyPr/>
        <a:lstStyle/>
        <a:p>
          <a:endParaRPr lang="en-US"/>
        </a:p>
      </dgm:t>
    </dgm:pt>
    <dgm:pt modelId="{A9C4F7B2-06AE-4A2C-ABEB-13A45195EEB8}" type="sibTrans" cxnId="{79D87ED9-9530-4152-9149-543E06FD4ED9}">
      <dgm:prSet/>
      <dgm:spPr/>
      <dgm:t>
        <a:bodyPr/>
        <a:lstStyle/>
        <a:p>
          <a:endParaRPr lang="en-US"/>
        </a:p>
      </dgm:t>
    </dgm:pt>
    <dgm:pt modelId="{001B069C-0F57-47FD-8434-129A6235BB12}">
      <dgm:prSet/>
      <dgm:spPr/>
      <dgm:t>
        <a:bodyPr/>
        <a:lstStyle/>
        <a:p>
          <a:r>
            <a:rPr lang="tr-TR"/>
            <a:t>«BAŞLA» ile başlanıp «BİTİR» ile sonlandırılır.</a:t>
          </a:r>
          <a:endParaRPr lang="en-US"/>
        </a:p>
      </dgm:t>
    </dgm:pt>
    <dgm:pt modelId="{98012182-2849-4A1D-820D-9736108FDD85}" type="parTrans" cxnId="{F4C0FACD-808A-4107-8AEA-6A809E2D12E5}">
      <dgm:prSet/>
      <dgm:spPr/>
      <dgm:t>
        <a:bodyPr/>
        <a:lstStyle/>
        <a:p>
          <a:endParaRPr lang="en-US"/>
        </a:p>
      </dgm:t>
    </dgm:pt>
    <dgm:pt modelId="{69BE319D-4FEC-43EF-ABAB-F8B09907A006}" type="sibTrans" cxnId="{F4C0FACD-808A-4107-8AEA-6A809E2D12E5}">
      <dgm:prSet/>
      <dgm:spPr/>
      <dgm:t>
        <a:bodyPr/>
        <a:lstStyle/>
        <a:p>
          <a:endParaRPr lang="en-US"/>
        </a:p>
      </dgm:t>
    </dgm:pt>
    <dgm:pt modelId="{DF98645C-B101-48C1-90F6-6F039D23E249}" type="pres">
      <dgm:prSet presAssocID="{8E5598DA-F954-4630-9C01-B88EA98C0F18}" presName="cycle" presStyleCnt="0">
        <dgm:presLayoutVars>
          <dgm:dir/>
          <dgm:resizeHandles val="exact"/>
        </dgm:presLayoutVars>
      </dgm:prSet>
      <dgm:spPr/>
    </dgm:pt>
    <dgm:pt modelId="{0BF58894-414C-4273-8F60-21C2704C3FCC}" type="pres">
      <dgm:prSet presAssocID="{B2CB659D-0323-431C-9318-1F2845D4EDB4}" presName="node" presStyleLbl="node1" presStyleIdx="0" presStyleCnt="3">
        <dgm:presLayoutVars>
          <dgm:bulletEnabled val="1"/>
        </dgm:presLayoutVars>
      </dgm:prSet>
      <dgm:spPr/>
    </dgm:pt>
    <dgm:pt modelId="{5A478A08-8350-4C82-A27A-C4B335315388}" type="pres">
      <dgm:prSet presAssocID="{B2CB659D-0323-431C-9318-1F2845D4EDB4}" presName="spNode" presStyleCnt="0"/>
      <dgm:spPr/>
    </dgm:pt>
    <dgm:pt modelId="{5FFB3CB4-9AB7-4664-B62E-BE66BA884E90}" type="pres">
      <dgm:prSet presAssocID="{0956F873-82CA-4B3F-B868-97D57D21D50B}" presName="sibTrans" presStyleLbl="sibTrans1D1" presStyleIdx="0" presStyleCnt="3"/>
      <dgm:spPr/>
    </dgm:pt>
    <dgm:pt modelId="{B2589472-8A96-4145-9A05-C9F4779347CF}" type="pres">
      <dgm:prSet presAssocID="{4DB50272-B6B9-4E8E-B4C8-8CDD8C0FE3D1}" presName="node" presStyleLbl="node1" presStyleIdx="1" presStyleCnt="3">
        <dgm:presLayoutVars>
          <dgm:bulletEnabled val="1"/>
        </dgm:presLayoutVars>
      </dgm:prSet>
      <dgm:spPr/>
    </dgm:pt>
    <dgm:pt modelId="{D43B56D8-CB2F-43C3-9D48-CECD8507DD26}" type="pres">
      <dgm:prSet presAssocID="{4DB50272-B6B9-4E8E-B4C8-8CDD8C0FE3D1}" presName="spNode" presStyleCnt="0"/>
      <dgm:spPr/>
    </dgm:pt>
    <dgm:pt modelId="{AECF3BDD-FEA8-4FC7-A583-6F86437616CE}" type="pres">
      <dgm:prSet presAssocID="{A9C4F7B2-06AE-4A2C-ABEB-13A45195EEB8}" presName="sibTrans" presStyleLbl="sibTrans1D1" presStyleIdx="1" presStyleCnt="3"/>
      <dgm:spPr/>
    </dgm:pt>
    <dgm:pt modelId="{00383568-2389-44AA-AF74-A5825AD9B79F}" type="pres">
      <dgm:prSet presAssocID="{001B069C-0F57-47FD-8434-129A6235BB12}" presName="node" presStyleLbl="node1" presStyleIdx="2" presStyleCnt="3">
        <dgm:presLayoutVars>
          <dgm:bulletEnabled val="1"/>
        </dgm:presLayoutVars>
      </dgm:prSet>
      <dgm:spPr/>
    </dgm:pt>
    <dgm:pt modelId="{EDF33D5B-31B0-4279-835C-FF42C68748BB}" type="pres">
      <dgm:prSet presAssocID="{001B069C-0F57-47FD-8434-129A6235BB12}" presName="spNode" presStyleCnt="0"/>
      <dgm:spPr/>
    </dgm:pt>
    <dgm:pt modelId="{362DED35-AD6D-4473-A013-67700CB6B14C}" type="pres">
      <dgm:prSet presAssocID="{69BE319D-4FEC-43EF-ABAB-F8B09907A006}" presName="sibTrans" presStyleLbl="sibTrans1D1" presStyleIdx="2" presStyleCnt="3"/>
      <dgm:spPr/>
    </dgm:pt>
  </dgm:ptLst>
  <dgm:cxnLst>
    <dgm:cxn modelId="{6BCACE14-24E1-41DF-AABC-F52CECF03000}" type="presOf" srcId="{B2CB659D-0323-431C-9318-1F2845D4EDB4}" destId="{0BF58894-414C-4273-8F60-21C2704C3FCC}" srcOrd="0" destOrd="0" presId="urn:microsoft.com/office/officeart/2005/8/layout/cycle6"/>
    <dgm:cxn modelId="{D0141C4B-C8FE-4F9C-A525-4BC313528157}" type="presOf" srcId="{0956F873-82CA-4B3F-B868-97D57D21D50B}" destId="{5FFB3CB4-9AB7-4664-B62E-BE66BA884E90}" srcOrd="0" destOrd="0" presId="urn:microsoft.com/office/officeart/2005/8/layout/cycle6"/>
    <dgm:cxn modelId="{C6B63692-00BE-4B86-ADA9-00539CE2DE20}" srcId="{8E5598DA-F954-4630-9C01-B88EA98C0F18}" destId="{B2CB659D-0323-431C-9318-1F2845D4EDB4}" srcOrd="0" destOrd="0" parTransId="{7671D8CA-D04E-4C53-9CAA-CB4832954C11}" sibTransId="{0956F873-82CA-4B3F-B868-97D57D21D50B}"/>
    <dgm:cxn modelId="{3990AB93-6F9A-439E-9EA0-FAD6172FDE46}" type="presOf" srcId="{001B069C-0F57-47FD-8434-129A6235BB12}" destId="{00383568-2389-44AA-AF74-A5825AD9B79F}" srcOrd="0" destOrd="0" presId="urn:microsoft.com/office/officeart/2005/8/layout/cycle6"/>
    <dgm:cxn modelId="{E84FA9A1-4B30-44F7-88D6-A7C1C9310ED6}" type="presOf" srcId="{69BE319D-4FEC-43EF-ABAB-F8B09907A006}" destId="{362DED35-AD6D-4473-A013-67700CB6B14C}" srcOrd="0" destOrd="0" presId="urn:microsoft.com/office/officeart/2005/8/layout/cycle6"/>
    <dgm:cxn modelId="{2387B0A1-E5A1-4D14-9A3B-6A3C2078415B}" type="presOf" srcId="{A9C4F7B2-06AE-4A2C-ABEB-13A45195EEB8}" destId="{AECF3BDD-FEA8-4FC7-A583-6F86437616CE}" srcOrd="0" destOrd="0" presId="urn:microsoft.com/office/officeart/2005/8/layout/cycle6"/>
    <dgm:cxn modelId="{F4C0FACD-808A-4107-8AEA-6A809E2D12E5}" srcId="{8E5598DA-F954-4630-9C01-B88EA98C0F18}" destId="{001B069C-0F57-47FD-8434-129A6235BB12}" srcOrd="2" destOrd="0" parTransId="{98012182-2849-4A1D-820D-9736108FDD85}" sibTransId="{69BE319D-4FEC-43EF-ABAB-F8B09907A006}"/>
    <dgm:cxn modelId="{79D87ED9-9530-4152-9149-543E06FD4ED9}" srcId="{8E5598DA-F954-4630-9C01-B88EA98C0F18}" destId="{4DB50272-B6B9-4E8E-B4C8-8CDD8C0FE3D1}" srcOrd="1" destOrd="0" parTransId="{A66833CF-C44A-4AF7-BE39-C37707F0CAFC}" sibTransId="{A9C4F7B2-06AE-4A2C-ABEB-13A45195EEB8}"/>
    <dgm:cxn modelId="{D4318BF5-92D4-47EE-AC6B-D54CC089DAE9}" type="presOf" srcId="{8E5598DA-F954-4630-9C01-B88EA98C0F18}" destId="{DF98645C-B101-48C1-90F6-6F039D23E249}" srcOrd="0" destOrd="0" presId="urn:microsoft.com/office/officeart/2005/8/layout/cycle6"/>
    <dgm:cxn modelId="{90E112F9-A06D-4393-A5D3-FAC926AC7B21}" type="presOf" srcId="{4DB50272-B6B9-4E8E-B4C8-8CDD8C0FE3D1}" destId="{B2589472-8A96-4145-9A05-C9F4779347CF}" srcOrd="0" destOrd="0" presId="urn:microsoft.com/office/officeart/2005/8/layout/cycle6"/>
    <dgm:cxn modelId="{A457D58F-F9E1-4411-AA65-15B4B721B32F}" type="presParOf" srcId="{DF98645C-B101-48C1-90F6-6F039D23E249}" destId="{0BF58894-414C-4273-8F60-21C2704C3FCC}" srcOrd="0" destOrd="0" presId="urn:microsoft.com/office/officeart/2005/8/layout/cycle6"/>
    <dgm:cxn modelId="{E028355B-E80B-4C2B-BDBA-2053A4AC369A}" type="presParOf" srcId="{DF98645C-B101-48C1-90F6-6F039D23E249}" destId="{5A478A08-8350-4C82-A27A-C4B335315388}" srcOrd="1" destOrd="0" presId="urn:microsoft.com/office/officeart/2005/8/layout/cycle6"/>
    <dgm:cxn modelId="{CBE07065-952E-4278-B5A9-E1D44861CA7A}" type="presParOf" srcId="{DF98645C-B101-48C1-90F6-6F039D23E249}" destId="{5FFB3CB4-9AB7-4664-B62E-BE66BA884E90}" srcOrd="2" destOrd="0" presId="urn:microsoft.com/office/officeart/2005/8/layout/cycle6"/>
    <dgm:cxn modelId="{A4D7D11E-47F0-40B9-ACAB-9FD5CEF131F7}" type="presParOf" srcId="{DF98645C-B101-48C1-90F6-6F039D23E249}" destId="{B2589472-8A96-4145-9A05-C9F4779347CF}" srcOrd="3" destOrd="0" presId="urn:microsoft.com/office/officeart/2005/8/layout/cycle6"/>
    <dgm:cxn modelId="{BCA2FFFC-F4B7-4FF7-8038-0177AFD7751B}" type="presParOf" srcId="{DF98645C-B101-48C1-90F6-6F039D23E249}" destId="{D43B56D8-CB2F-43C3-9D48-CECD8507DD26}" srcOrd="4" destOrd="0" presId="urn:microsoft.com/office/officeart/2005/8/layout/cycle6"/>
    <dgm:cxn modelId="{BB438C81-744C-4D8D-8B4A-C443E22AEEAC}" type="presParOf" srcId="{DF98645C-B101-48C1-90F6-6F039D23E249}" destId="{AECF3BDD-FEA8-4FC7-A583-6F86437616CE}" srcOrd="5" destOrd="0" presId="urn:microsoft.com/office/officeart/2005/8/layout/cycle6"/>
    <dgm:cxn modelId="{04204ECB-8A45-4591-A761-A7DD78022028}" type="presParOf" srcId="{DF98645C-B101-48C1-90F6-6F039D23E249}" destId="{00383568-2389-44AA-AF74-A5825AD9B79F}" srcOrd="6" destOrd="0" presId="urn:microsoft.com/office/officeart/2005/8/layout/cycle6"/>
    <dgm:cxn modelId="{EE75AC7E-FF7A-4E40-A8D5-A4DF3E943026}" type="presParOf" srcId="{DF98645C-B101-48C1-90F6-6F039D23E249}" destId="{EDF33D5B-31B0-4279-835C-FF42C68748BB}" srcOrd="7" destOrd="0" presId="urn:microsoft.com/office/officeart/2005/8/layout/cycle6"/>
    <dgm:cxn modelId="{351A02D9-2D87-409D-BBC7-FB71D0D5A22F}" type="presParOf" srcId="{DF98645C-B101-48C1-90F6-6F039D23E249}" destId="{362DED35-AD6D-4473-A013-67700CB6B14C}"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FAEDC1-50EC-45E6-B2D7-31FC8D90B043}" type="doc">
      <dgm:prSet loTypeId="urn:microsoft.com/office/officeart/2005/8/layout/arrow5" loCatId="relationship" qsTypeId="urn:microsoft.com/office/officeart/2005/8/quickstyle/simple5" qsCatId="simple" csTypeId="urn:microsoft.com/office/officeart/2005/8/colors/accent6_2" csCatId="accent6"/>
      <dgm:spPr/>
      <dgm:t>
        <a:bodyPr/>
        <a:lstStyle/>
        <a:p>
          <a:endParaRPr lang="en-US"/>
        </a:p>
      </dgm:t>
    </dgm:pt>
    <dgm:pt modelId="{BE44845D-02A5-4AAA-BC5E-CCE60F92322C}">
      <dgm:prSet/>
      <dgm:spPr/>
      <dgm:t>
        <a:bodyPr/>
        <a:lstStyle/>
        <a:p>
          <a:r>
            <a:rPr lang="tr-TR"/>
            <a:t>Örneğin amacı, adımların tutarlılığını ve mantıksal sırasını göstermektir.</a:t>
          </a:r>
          <a:endParaRPr lang="en-US"/>
        </a:p>
      </dgm:t>
    </dgm:pt>
    <dgm:pt modelId="{AF25EB57-6616-4C18-93A5-9A2598BCF94B}" type="parTrans" cxnId="{733C6A4E-F389-430C-BBE2-FD94774ADDA6}">
      <dgm:prSet/>
      <dgm:spPr/>
      <dgm:t>
        <a:bodyPr/>
        <a:lstStyle/>
        <a:p>
          <a:endParaRPr lang="en-US"/>
        </a:p>
      </dgm:t>
    </dgm:pt>
    <dgm:pt modelId="{264B7023-09DF-40E7-9610-180E6BFFDBFC}" type="sibTrans" cxnId="{733C6A4E-F389-430C-BBE2-FD94774ADDA6}">
      <dgm:prSet/>
      <dgm:spPr/>
      <dgm:t>
        <a:bodyPr/>
        <a:lstStyle/>
        <a:p>
          <a:endParaRPr lang="en-US"/>
        </a:p>
      </dgm:t>
    </dgm:pt>
    <dgm:pt modelId="{DD1E2BFE-EDE5-4D47-8ED2-7B576F8A0904}">
      <dgm:prSet/>
      <dgm:spPr/>
      <dgm:t>
        <a:bodyPr/>
        <a:lstStyle/>
        <a:p>
          <a:r>
            <a:rPr lang="tr-TR"/>
            <a:t>Burada emirler, belli sorgulamalar yapılarak ve mantıksal bir sıra içinde verilmiştir.</a:t>
          </a:r>
          <a:endParaRPr lang="en-US"/>
        </a:p>
      </dgm:t>
    </dgm:pt>
    <dgm:pt modelId="{7ED27CD6-334E-4AD3-BBD4-D38C4F75340A}" type="parTrans" cxnId="{943E047C-607E-4F26-93FB-33F12A59489B}">
      <dgm:prSet/>
      <dgm:spPr/>
      <dgm:t>
        <a:bodyPr/>
        <a:lstStyle/>
        <a:p>
          <a:endParaRPr lang="en-US"/>
        </a:p>
      </dgm:t>
    </dgm:pt>
    <dgm:pt modelId="{6201DD25-F12E-44E8-8F09-1F319302739B}" type="sibTrans" cxnId="{943E047C-607E-4F26-93FB-33F12A59489B}">
      <dgm:prSet/>
      <dgm:spPr/>
      <dgm:t>
        <a:bodyPr/>
        <a:lstStyle/>
        <a:p>
          <a:endParaRPr lang="en-US"/>
        </a:p>
      </dgm:t>
    </dgm:pt>
    <dgm:pt modelId="{1783734B-54AB-4793-959B-68BBB5E0C140}">
      <dgm:prSet/>
      <dgm:spPr/>
      <dgm:t>
        <a:bodyPr/>
        <a:lstStyle/>
        <a:p>
          <a:r>
            <a:rPr lang="tr-TR"/>
            <a:t>Yerinden kalk emri verilmeden kişiden yürümesi istenemez.</a:t>
          </a:r>
          <a:endParaRPr lang="en-US"/>
        </a:p>
      </dgm:t>
    </dgm:pt>
    <dgm:pt modelId="{60E381C3-E248-4942-B999-0DEAF221C1C4}" type="parTrans" cxnId="{E313F3E7-DB34-476B-9957-44EABE19450A}">
      <dgm:prSet/>
      <dgm:spPr/>
      <dgm:t>
        <a:bodyPr/>
        <a:lstStyle/>
        <a:p>
          <a:endParaRPr lang="en-US"/>
        </a:p>
      </dgm:t>
    </dgm:pt>
    <dgm:pt modelId="{6D8AC6DC-4D5C-4061-9106-8140F2EF404A}" type="sibTrans" cxnId="{E313F3E7-DB34-476B-9957-44EABE19450A}">
      <dgm:prSet/>
      <dgm:spPr/>
      <dgm:t>
        <a:bodyPr/>
        <a:lstStyle/>
        <a:p>
          <a:endParaRPr lang="en-US"/>
        </a:p>
      </dgm:t>
    </dgm:pt>
    <dgm:pt modelId="{FFA50B55-DB7C-42E3-84FA-44FFC8008489}">
      <dgm:prSet/>
      <dgm:spPr/>
      <dgm:t>
        <a:bodyPr/>
        <a:lstStyle/>
        <a:p>
          <a:r>
            <a:rPr lang="tr-TR"/>
            <a:t>Kalemi almadan adını yaz emrinin verilmesi doğru olmaz.</a:t>
          </a:r>
          <a:endParaRPr lang="en-US"/>
        </a:p>
      </dgm:t>
    </dgm:pt>
    <dgm:pt modelId="{D4A1B90E-FE1B-49D5-8B0D-6AF9405DE774}" type="parTrans" cxnId="{F65150D8-1BA6-4F28-9523-12CEB116E721}">
      <dgm:prSet/>
      <dgm:spPr/>
      <dgm:t>
        <a:bodyPr/>
        <a:lstStyle/>
        <a:p>
          <a:endParaRPr lang="en-US"/>
        </a:p>
      </dgm:t>
    </dgm:pt>
    <dgm:pt modelId="{0FDE3673-F887-4DDA-8668-727AB6007657}" type="sibTrans" cxnId="{F65150D8-1BA6-4F28-9523-12CEB116E721}">
      <dgm:prSet/>
      <dgm:spPr/>
      <dgm:t>
        <a:bodyPr/>
        <a:lstStyle/>
        <a:p>
          <a:endParaRPr lang="en-US"/>
        </a:p>
      </dgm:t>
    </dgm:pt>
    <dgm:pt modelId="{32703F7F-72EE-4877-B76B-6BB15B61E541}">
      <dgm:prSet/>
      <dgm:spPr/>
      <dgm:t>
        <a:bodyPr/>
        <a:lstStyle/>
        <a:p>
          <a:r>
            <a:rPr lang="tr-TR"/>
            <a:t>Sorgulamalarla da işlemi yapıp yapmadığı kontrol edilmiştir.</a:t>
          </a:r>
          <a:endParaRPr lang="en-US"/>
        </a:p>
      </dgm:t>
    </dgm:pt>
    <dgm:pt modelId="{5EC9D217-65E8-486E-9093-751C9D893B8A}" type="parTrans" cxnId="{51D12FD7-60FF-4DFA-824D-99C0D97956CE}">
      <dgm:prSet/>
      <dgm:spPr/>
      <dgm:t>
        <a:bodyPr/>
        <a:lstStyle/>
        <a:p>
          <a:endParaRPr lang="en-US"/>
        </a:p>
      </dgm:t>
    </dgm:pt>
    <dgm:pt modelId="{5B7986F3-4999-4A2D-B3E9-754C54741D95}" type="sibTrans" cxnId="{51D12FD7-60FF-4DFA-824D-99C0D97956CE}">
      <dgm:prSet/>
      <dgm:spPr/>
      <dgm:t>
        <a:bodyPr/>
        <a:lstStyle/>
        <a:p>
          <a:endParaRPr lang="en-US"/>
        </a:p>
      </dgm:t>
    </dgm:pt>
    <dgm:pt modelId="{F75C0B94-9FDF-4C9D-BEF5-234442DA9BC8}" type="pres">
      <dgm:prSet presAssocID="{99FAEDC1-50EC-45E6-B2D7-31FC8D90B043}" presName="diagram" presStyleCnt="0">
        <dgm:presLayoutVars>
          <dgm:dir/>
          <dgm:resizeHandles val="exact"/>
        </dgm:presLayoutVars>
      </dgm:prSet>
      <dgm:spPr/>
    </dgm:pt>
    <dgm:pt modelId="{D2341A1C-30BD-47CC-A401-744C2869679E}" type="pres">
      <dgm:prSet presAssocID="{BE44845D-02A5-4AAA-BC5E-CCE60F92322C}" presName="arrow" presStyleLbl="node1" presStyleIdx="0" presStyleCnt="5">
        <dgm:presLayoutVars>
          <dgm:bulletEnabled val="1"/>
        </dgm:presLayoutVars>
      </dgm:prSet>
      <dgm:spPr/>
    </dgm:pt>
    <dgm:pt modelId="{B5FA6C2E-97EA-43A4-BCF9-A08275A226C7}" type="pres">
      <dgm:prSet presAssocID="{DD1E2BFE-EDE5-4D47-8ED2-7B576F8A0904}" presName="arrow" presStyleLbl="node1" presStyleIdx="1" presStyleCnt="5">
        <dgm:presLayoutVars>
          <dgm:bulletEnabled val="1"/>
        </dgm:presLayoutVars>
      </dgm:prSet>
      <dgm:spPr/>
    </dgm:pt>
    <dgm:pt modelId="{FC044A1B-2B62-4FD4-9341-90017ECA978D}" type="pres">
      <dgm:prSet presAssocID="{1783734B-54AB-4793-959B-68BBB5E0C140}" presName="arrow" presStyleLbl="node1" presStyleIdx="2" presStyleCnt="5">
        <dgm:presLayoutVars>
          <dgm:bulletEnabled val="1"/>
        </dgm:presLayoutVars>
      </dgm:prSet>
      <dgm:spPr/>
    </dgm:pt>
    <dgm:pt modelId="{67099155-27CA-4C01-80E2-F3A18C7194E7}" type="pres">
      <dgm:prSet presAssocID="{FFA50B55-DB7C-42E3-84FA-44FFC8008489}" presName="arrow" presStyleLbl="node1" presStyleIdx="3" presStyleCnt="5">
        <dgm:presLayoutVars>
          <dgm:bulletEnabled val="1"/>
        </dgm:presLayoutVars>
      </dgm:prSet>
      <dgm:spPr/>
    </dgm:pt>
    <dgm:pt modelId="{8E95F270-1A11-4875-ACDF-197E1C161028}" type="pres">
      <dgm:prSet presAssocID="{32703F7F-72EE-4877-B76B-6BB15B61E541}" presName="arrow" presStyleLbl="node1" presStyleIdx="4" presStyleCnt="5">
        <dgm:presLayoutVars>
          <dgm:bulletEnabled val="1"/>
        </dgm:presLayoutVars>
      </dgm:prSet>
      <dgm:spPr/>
    </dgm:pt>
  </dgm:ptLst>
  <dgm:cxnLst>
    <dgm:cxn modelId="{5F05E70A-E689-46AD-823B-C21AB3BAF169}" type="presOf" srcId="{1783734B-54AB-4793-959B-68BBB5E0C140}" destId="{FC044A1B-2B62-4FD4-9341-90017ECA978D}" srcOrd="0" destOrd="0" presId="urn:microsoft.com/office/officeart/2005/8/layout/arrow5"/>
    <dgm:cxn modelId="{733C6A4E-F389-430C-BBE2-FD94774ADDA6}" srcId="{99FAEDC1-50EC-45E6-B2D7-31FC8D90B043}" destId="{BE44845D-02A5-4AAA-BC5E-CCE60F92322C}" srcOrd="0" destOrd="0" parTransId="{AF25EB57-6616-4C18-93A5-9A2598BCF94B}" sibTransId="{264B7023-09DF-40E7-9610-180E6BFFDBFC}"/>
    <dgm:cxn modelId="{69F2A779-32CA-47E4-8FA3-E2FF252B37B4}" type="presOf" srcId="{FFA50B55-DB7C-42E3-84FA-44FFC8008489}" destId="{67099155-27CA-4C01-80E2-F3A18C7194E7}" srcOrd="0" destOrd="0" presId="urn:microsoft.com/office/officeart/2005/8/layout/arrow5"/>
    <dgm:cxn modelId="{943E047C-607E-4F26-93FB-33F12A59489B}" srcId="{99FAEDC1-50EC-45E6-B2D7-31FC8D90B043}" destId="{DD1E2BFE-EDE5-4D47-8ED2-7B576F8A0904}" srcOrd="1" destOrd="0" parTransId="{7ED27CD6-334E-4AD3-BBD4-D38C4F75340A}" sibTransId="{6201DD25-F12E-44E8-8F09-1F319302739B}"/>
    <dgm:cxn modelId="{94D6DD7F-1FCC-4207-A2E4-40B88844D5F7}" type="presOf" srcId="{DD1E2BFE-EDE5-4D47-8ED2-7B576F8A0904}" destId="{B5FA6C2E-97EA-43A4-BCF9-A08275A226C7}" srcOrd="0" destOrd="0" presId="urn:microsoft.com/office/officeart/2005/8/layout/arrow5"/>
    <dgm:cxn modelId="{6CFF4EA1-E48E-4535-92D1-371C3D03A0C9}" type="presOf" srcId="{99FAEDC1-50EC-45E6-B2D7-31FC8D90B043}" destId="{F75C0B94-9FDF-4C9D-BEF5-234442DA9BC8}" srcOrd="0" destOrd="0" presId="urn:microsoft.com/office/officeart/2005/8/layout/arrow5"/>
    <dgm:cxn modelId="{8C1B8CCF-4AF2-42BE-8C3C-C1EE6F78EE5B}" type="presOf" srcId="{32703F7F-72EE-4877-B76B-6BB15B61E541}" destId="{8E95F270-1A11-4875-ACDF-197E1C161028}" srcOrd="0" destOrd="0" presId="urn:microsoft.com/office/officeart/2005/8/layout/arrow5"/>
    <dgm:cxn modelId="{51D12FD7-60FF-4DFA-824D-99C0D97956CE}" srcId="{99FAEDC1-50EC-45E6-B2D7-31FC8D90B043}" destId="{32703F7F-72EE-4877-B76B-6BB15B61E541}" srcOrd="4" destOrd="0" parTransId="{5EC9D217-65E8-486E-9093-751C9D893B8A}" sibTransId="{5B7986F3-4999-4A2D-B3E9-754C54741D95}"/>
    <dgm:cxn modelId="{F65150D8-1BA6-4F28-9523-12CEB116E721}" srcId="{99FAEDC1-50EC-45E6-B2D7-31FC8D90B043}" destId="{FFA50B55-DB7C-42E3-84FA-44FFC8008489}" srcOrd="3" destOrd="0" parTransId="{D4A1B90E-FE1B-49D5-8B0D-6AF9405DE774}" sibTransId="{0FDE3673-F887-4DDA-8668-727AB6007657}"/>
    <dgm:cxn modelId="{E313F3E7-DB34-476B-9957-44EABE19450A}" srcId="{99FAEDC1-50EC-45E6-B2D7-31FC8D90B043}" destId="{1783734B-54AB-4793-959B-68BBB5E0C140}" srcOrd="2" destOrd="0" parTransId="{60E381C3-E248-4942-B999-0DEAF221C1C4}" sibTransId="{6D8AC6DC-4D5C-4061-9106-8140F2EF404A}"/>
    <dgm:cxn modelId="{6E6B66F8-BC35-4059-88B3-CD5CFB190BB0}" type="presOf" srcId="{BE44845D-02A5-4AAA-BC5E-CCE60F92322C}" destId="{D2341A1C-30BD-47CC-A401-744C2869679E}" srcOrd="0" destOrd="0" presId="urn:microsoft.com/office/officeart/2005/8/layout/arrow5"/>
    <dgm:cxn modelId="{8AD8933D-4AE3-43F0-9498-D111A328C743}" type="presParOf" srcId="{F75C0B94-9FDF-4C9D-BEF5-234442DA9BC8}" destId="{D2341A1C-30BD-47CC-A401-744C2869679E}" srcOrd="0" destOrd="0" presId="urn:microsoft.com/office/officeart/2005/8/layout/arrow5"/>
    <dgm:cxn modelId="{38C35435-2AD8-45CA-BB7D-E1C5FBBBB932}" type="presParOf" srcId="{F75C0B94-9FDF-4C9D-BEF5-234442DA9BC8}" destId="{B5FA6C2E-97EA-43A4-BCF9-A08275A226C7}" srcOrd="1" destOrd="0" presId="urn:microsoft.com/office/officeart/2005/8/layout/arrow5"/>
    <dgm:cxn modelId="{7F56966D-F764-4C7F-B928-89298F0E7B19}" type="presParOf" srcId="{F75C0B94-9FDF-4C9D-BEF5-234442DA9BC8}" destId="{FC044A1B-2B62-4FD4-9341-90017ECA978D}" srcOrd="2" destOrd="0" presId="urn:microsoft.com/office/officeart/2005/8/layout/arrow5"/>
    <dgm:cxn modelId="{3970BFA1-5DD0-499C-96E0-91C08BF82A02}" type="presParOf" srcId="{F75C0B94-9FDF-4C9D-BEF5-234442DA9BC8}" destId="{67099155-27CA-4C01-80E2-F3A18C7194E7}" srcOrd="3" destOrd="0" presId="urn:microsoft.com/office/officeart/2005/8/layout/arrow5"/>
    <dgm:cxn modelId="{B98D8162-249D-40C4-BD57-6F3357D99E57}" type="presParOf" srcId="{F75C0B94-9FDF-4C9D-BEF5-234442DA9BC8}" destId="{8E95F270-1A11-4875-ACDF-197E1C161028}"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408B4A-CD0F-4301-A66D-D24BFC8E7E44}" type="doc">
      <dgm:prSet loTypeId="urn:microsoft.com/office/officeart/2009/3/layout/StepUpProcess" loCatId="process" qsTypeId="urn:microsoft.com/office/officeart/2005/8/quickstyle/simple5" qsCatId="simple" csTypeId="urn:microsoft.com/office/officeart/2005/8/colors/colorful5" csCatId="colorful" phldr="1"/>
      <dgm:spPr/>
      <dgm:t>
        <a:bodyPr/>
        <a:lstStyle/>
        <a:p>
          <a:endParaRPr lang="en-US"/>
        </a:p>
      </dgm:t>
    </dgm:pt>
    <dgm:pt modelId="{25DF9B92-6AC3-47F8-985A-EBD1D3058D18}">
      <dgm:prSet custT="1"/>
      <dgm:spPr/>
      <dgm:t>
        <a:bodyPr/>
        <a:lstStyle/>
        <a:p>
          <a:r>
            <a:rPr lang="tr-TR" sz="1600"/>
            <a:t>Herkesin anlayabileceği ve rahatlıkla bir programlama diline çevrilebilecek basit komutlardan oluşan bir dildir.</a:t>
          </a:r>
          <a:endParaRPr lang="en-US" sz="1600"/>
        </a:p>
      </dgm:t>
    </dgm:pt>
    <dgm:pt modelId="{6D120957-9CAA-4AD1-9D89-373BC7BE27F6}" type="parTrans" cxnId="{880DC03D-96E4-4670-8F3A-042594E3A09C}">
      <dgm:prSet/>
      <dgm:spPr/>
      <dgm:t>
        <a:bodyPr/>
        <a:lstStyle/>
        <a:p>
          <a:endParaRPr lang="en-US" sz="2800"/>
        </a:p>
      </dgm:t>
    </dgm:pt>
    <dgm:pt modelId="{D9414D48-1569-4987-8647-0DA58689A80C}" type="sibTrans" cxnId="{880DC03D-96E4-4670-8F3A-042594E3A09C}">
      <dgm:prSet phldrT="01" phldr="0" custT="1"/>
      <dgm:spPr/>
      <dgm:t>
        <a:bodyPr/>
        <a:lstStyle/>
        <a:p>
          <a:endParaRPr lang="en-US" sz="5400" dirty="0"/>
        </a:p>
      </dgm:t>
    </dgm:pt>
    <dgm:pt modelId="{2A41B4FA-BB6B-4C78-8AF4-D661E634A4CA}">
      <dgm:prSet custT="1"/>
      <dgm:spPr/>
      <dgm:t>
        <a:bodyPr/>
        <a:lstStyle/>
        <a:p>
          <a:r>
            <a:rPr lang="tr-TR" sz="1600" dirty="0"/>
            <a:t>Sözde kodun temel işlevi program geliştirmeye geçmeden algoritmayı oluşturmak ve üzerinde tartışabilmektir.</a:t>
          </a:r>
          <a:endParaRPr lang="en-US" sz="1600" dirty="0"/>
        </a:p>
      </dgm:t>
    </dgm:pt>
    <dgm:pt modelId="{F202FD3F-3E09-4449-A95D-1B75E996B732}" type="parTrans" cxnId="{883618C3-1FE8-4D21-972B-F10D4ED7FC7A}">
      <dgm:prSet/>
      <dgm:spPr/>
      <dgm:t>
        <a:bodyPr/>
        <a:lstStyle/>
        <a:p>
          <a:endParaRPr lang="en-US" sz="2800"/>
        </a:p>
      </dgm:t>
    </dgm:pt>
    <dgm:pt modelId="{155379B4-6269-43AC-B5F8-C32F9C421B85}" type="sibTrans" cxnId="{883618C3-1FE8-4D21-972B-F10D4ED7FC7A}">
      <dgm:prSet phldrT="02" phldr="0" custT="1"/>
      <dgm:spPr/>
      <dgm:t>
        <a:bodyPr/>
        <a:lstStyle/>
        <a:p>
          <a:endParaRPr lang="en-US" sz="5400" dirty="0"/>
        </a:p>
      </dgm:t>
    </dgm:pt>
    <dgm:pt modelId="{03582C6F-FF0D-459D-82F2-CAABD2468A92}">
      <dgm:prSet custT="1"/>
      <dgm:spPr/>
      <dgm:t>
        <a:bodyPr/>
        <a:lstStyle/>
        <a:p>
          <a:r>
            <a:rPr lang="tr-TR" sz="1600"/>
            <a:t>Sözde kodlar, doğrudan konuşma dilinde ve programlama mantığı altındadır. Eğer, iken gibi koşul kelimeleri ve &gt; = &lt; gibi ifadeler ile beraber yazılır.</a:t>
          </a:r>
          <a:endParaRPr lang="en-US" sz="1600"/>
        </a:p>
      </dgm:t>
    </dgm:pt>
    <dgm:pt modelId="{DBF35179-F4AE-4024-AC8C-32102C7C74B3}" type="parTrans" cxnId="{F8606582-2D16-461E-BC56-CE34FB94509E}">
      <dgm:prSet/>
      <dgm:spPr/>
      <dgm:t>
        <a:bodyPr/>
        <a:lstStyle/>
        <a:p>
          <a:endParaRPr lang="en-US" sz="2800"/>
        </a:p>
      </dgm:t>
    </dgm:pt>
    <dgm:pt modelId="{D8A19AB0-3750-4F68-B836-47EACFFA4C9B}" type="sibTrans" cxnId="{F8606582-2D16-461E-BC56-CE34FB94509E}">
      <dgm:prSet phldrT="03" phldr="0" custT="1"/>
      <dgm:spPr/>
      <dgm:t>
        <a:bodyPr/>
        <a:lstStyle/>
        <a:p>
          <a:endParaRPr lang="en-US" sz="5400" dirty="0"/>
        </a:p>
      </dgm:t>
    </dgm:pt>
    <dgm:pt modelId="{85F23BC5-4211-4ACC-877C-FA0393B4A908}">
      <dgm:prSet custT="1"/>
      <dgm:spPr/>
      <dgm:t>
        <a:bodyPr/>
        <a:lstStyle/>
        <a:p>
          <a:r>
            <a:rPr lang="tr-TR" sz="1600"/>
            <a:t>Programda kullanılacak elemanları temsil etmek üzere uygun isimler veya değişkenler seçilir.</a:t>
          </a:r>
          <a:endParaRPr lang="en-US" sz="1600"/>
        </a:p>
      </dgm:t>
    </dgm:pt>
    <dgm:pt modelId="{B700AE26-4A4E-4689-81C3-E5AB35E6436F}" type="parTrans" cxnId="{81504920-8882-4054-87BB-4323CCBA0B65}">
      <dgm:prSet/>
      <dgm:spPr/>
      <dgm:t>
        <a:bodyPr/>
        <a:lstStyle/>
        <a:p>
          <a:endParaRPr lang="en-US" sz="2800"/>
        </a:p>
      </dgm:t>
    </dgm:pt>
    <dgm:pt modelId="{F956E095-CAB0-48B9-8549-475960F4FD15}" type="sibTrans" cxnId="{81504920-8882-4054-87BB-4323CCBA0B65}">
      <dgm:prSet phldrT="04" phldr="0" custT="1"/>
      <dgm:spPr/>
      <dgm:t>
        <a:bodyPr/>
        <a:lstStyle/>
        <a:p>
          <a:endParaRPr lang="en-US" sz="5400" dirty="0"/>
        </a:p>
      </dgm:t>
    </dgm:pt>
    <dgm:pt modelId="{AF5B15C8-333D-405C-BD19-3DC4D93F8F60}">
      <dgm:prSet custT="1"/>
      <dgm:spPr/>
      <dgm:t>
        <a:bodyPr/>
        <a:lstStyle/>
        <a:p>
          <a:r>
            <a:rPr lang="tr-TR" sz="1600" dirty="0"/>
            <a:t>Cebirsel </a:t>
          </a:r>
          <a:r>
            <a:rPr lang="tr-TR" sz="1600" dirty="0" err="1"/>
            <a:t>notasyon</a:t>
          </a:r>
          <a:r>
            <a:rPr lang="tr-TR" sz="1600" dirty="0"/>
            <a:t> ve kararlar kullanarak aritmetik işlemler gerçekleştirilir.</a:t>
          </a:r>
          <a:endParaRPr lang="en-US" sz="1600" dirty="0"/>
        </a:p>
      </dgm:t>
    </dgm:pt>
    <dgm:pt modelId="{D0852B44-84B0-436B-ACB8-936E510CC04C}" type="parTrans" cxnId="{B6465D70-D2D1-409B-B0B0-524A74136630}">
      <dgm:prSet/>
      <dgm:spPr/>
      <dgm:t>
        <a:bodyPr/>
        <a:lstStyle/>
        <a:p>
          <a:endParaRPr lang="en-US" sz="2800"/>
        </a:p>
      </dgm:t>
    </dgm:pt>
    <dgm:pt modelId="{40941D87-E964-4FA1-ACB0-694CE7A6D368}" type="sibTrans" cxnId="{B6465D70-D2D1-409B-B0B0-524A74136630}">
      <dgm:prSet phldrT="05" phldr="0" custT="1"/>
      <dgm:spPr/>
    </dgm:pt>
    <dgm:pt modelId="{A1C0169F-F49C-4C73-841D-3DCD4AB3901A}" type="pres">
      <dgm:prSet presAssocID="{CF408B4A-CD0F-4301-A66D-D24BFC8E7E44}" presName="rootnode" presStyleCnt="0">
        <dgm:presLayoutVars>
          <dgm:chMax/>
          <dgm:chPref/>
          <dgm:dir/>
          <dgm:animLvl val="lvl"/>
        </dgm:presLayoutVars>
      </dgm:prSet>
      <dgm:spPr/>
    </dgm:pt>
    <dgm:pt modelId="{571FDDDC-450E-4FFB-922C-0700E747B756}" type="pres">
      <dgm:prSet presAssocID="{25DF9B92-6AC3-47F8-985A-EBD1D3058D18}" presName="composite" presStyleCnt="0"/>
      <dgm:spPr/>
    </dgm:pt>
    <dgm:pt modelId="{DC4A7A30-C3D4-46DF-B024-79B0C8EC5C12}" type="pres">
      <dgm:prSet presAssocID="{25DF9B92-6AC3-47F8-985A-EBD1D3058D18}" presName="LShape" presStyleLbl="alignNode1" presStyleIdx="0" presStyleCnt="9"/>
      <dgm:spPr/>
    </dgm:pt>
    <dgm:pt modelId="{4B68EE17-7169-488A-B9C8-2193C3BC1BDE}" type="pres">
      <dgm:prSet presAssocID="{25DF9B92-6AC3-47F8-985A-EBD1D3058D18}" presName="ParentText" presStyleLbl="revTx" presStyleIdx="0" presStyleCnt="5">
        <dgm:presLayoutVars>
          <dgm:chMax val="0"/>
          <dgm:chPref val="0"/>
          <dgm:bulletEnabled val="1"/>
        </dgm:presLayoutVars>
      </dgm:prSet>
      <dgm:spPr/>
    </dgm:pt>
    <dgm:pt modelId="{60FEAECD-383F-407B-906F-7A8CCE2C2595}" type="pres">
      <dgm:prSet presAssocID="{25DF9B92-6AC3-47F8-985A-EBD1D3058D18}" presName="Triangle" presStyleLbl="alignNode1" presStyleIdx="1" presStyleCnt="9"/>
      <dgm:spPr/>
    </dgm:pt>
    <dgm:pt modelId="{52E74736-D906-4365-872C-826DF0EF3BEE}" type="pres">
      <dgm:prSet presAssocID="{D9414D48-1569-4987-8647-0DA58689A80C}" presName="sibTrans" presStyleCnt="0"/>
      <dgm:spPr/>
    </dgm:pt>
    <dgm:pt modelId="{D56FDD9F-C51C-4F7D-BF08-2099D1ED41FC}" type="pres">
      <dgm:prSet presAssocID="{D9414D48-1569-4987-8647-0DA58689A80C}" presName="space" presStyleCnt="0"/>
      <dgm:spPr/>
    </dgm:pt>
    <dgm:pt modelId="{7C9EEAB8-DC8C-4706-ACF9-3EF747BBEEC6}" type="pres">
      <dgm:prSet presAssocID="{2A41B4FA-BB6B-4C78-8AF4-D661E634A4CA}" presName="composite" presStyleCnt="0"/>
      <dgm:spPr/>
    </dgm:pt>
    <dgm:pt modelId="{7A5DB339-A821-4B05-9EE5-7FFAC83EA337}" type="pres">
      <dgm:prSet presAssocID="{2A41B4FA-BB6B-4C78-8AF4-D661E634A4CA}" presName="LShape" presStyleLbl="alignNode1" presStyleIdx="2" presStyleCnt="9"/>
      <dgm:spPr/>
    </dgm:pt>
    <dgm:pt modelId="{F9099EC1-35B0-4445-ADB6-57EF25E1443F}" type="pres">
      <dgm:prSet presAssocID="{2A41B4FA-BB6B-4C78-8AF4-D661E634A4CA}" presName="ParentText" presStyleLbl="revTx" presStyleIdx="1" presStyleCnt="5">
        <dgm:presLayoutVars>
          <dgm:chMax val="0"/>
          <dgm:chPref val="0"/>
          <dgm:bulletEnabled val="1"/>
        </dgm:presLayoutVars>
      </dgm:prSet>
      <dgm:spPr/>
    </dgm:pt>
    <dgm:pt modelId="{443CF9E1-EEE9-405A-B0B2-518F16CBE64E}" type="pres">
      <dgm:prSet presAssocID="{2A41B4FA-BB6B-4C78-8AF4-D661E634A4CA}" presName="Triangle" presStyleLbl="alignNode1" presStyleIdx="3" presStyleCnt="9"/>
      <dgm:spPr/>
    </dgm:pt>
    <dgm:pt modelId="{9E24272D-BB4C-4EFC-BC79-2790017647EE}" type="pres">
      <dgm:prSet presAssocID="{155379B4-6269-43AC-B5F8-C32F9C421B85}" presName="sibTrans" presStyleCnt="0"/>
      <dgm:spPr/>
    </dgm:pt>
    <dgm:pt modelId="{4F23227F-1511-4A87-A217-A005614CA285}" type="pres">
      <dgm:prSet presAssocID="{155379B4-6269-43AC-B5F8-C32F9C421B85}" presName="space" presStyleCnt="0"/>
      <dgm:spPr/>
    </dgm:pt>
    <dgm:pt modelId="{9449898B-C5F7-46C4-B63B-1204D5470246}" type="pres">
      <dgm:prSet presAssocID="{03582C6F-FF0D-459D-82F2-CAABD2468A92}" presName="composite" presStyleCnt="0"/>
      <dgm:spPr/>
    </dgm:pt>
    <dgm:pt modelId="{98798B43-EA2B-4188-ADF5-A7DF0089E512}" type="pres">
      <dgm:prSet presAssocID="{03582C6F-FF0D-459D-82F2-CAABD2468A92}" presName="LShape" presStyleLbl="alignNode1" presStyleIdx="4" presStyleCnt="9"/>
      <dgm:spPr/>
    </dgm:pt>
    <dgm:pt modelId="{A9B017B6-48C1-4DE6-8A3B-964916D0997C}" type="pres">
      <dgm:prSet presAssocID="{03582C6F-FF0D-459D-82F2-CAABD2468A92}" presName="ParentText" presStyleLbl="revTx" presStyleIdx="2" presStyleCnt="5">
        <dgm:presLayoutVars>
          <dgm:chMax val="0"/>
          <dgm:chPref val="0"/>
          <dgm:bulletEnabled val="1"/>
        </dgm:presLayoutVars>
      </dgm:prSet>
      <dgm:spPr/>
    </dgm:pt>
    <dgm:pt modelId="{1B80DC71-658F-40AE-ABFB-AE4AFE3E5BF5}" type="pres">
      <dgm:prSet presAssocID="{03582C6F-FF0D-459D-82F2-CAABD2468A92}" presName="Triangle" presStyleLbl="alignNode1" presStyleIdx="5" presStyleCnt="9"/>
      <dgm:spPr/>
    </dgm:pt>
    <dgm:pt modelId="{A2262541-82DF-499B-8561-D9FE03A648C2}" type="pres">
      <dgm:prSet presAssocID="{D8A19AB0-3750-4F68-B836-47EACFFA4C9B}" presName="sibTrans" presStyleCnt="0"/>
      <dgm:spPr/>
    </dgm:pt>
    <dgm:pt modelId="{97E8DC73-68AF-41D0-8B99-D381A35A1922}" type="pres">
      <dgm:prSet presAssocID="{D8A19AB0-3750-4F68-B836-47EACFFA4C9B}" presName="space" presStyleCnt="0"/>
      <dgm:spPr/>
    </dgm:pt>
    <dgm:pt modelId="{B3C78678-F404-4EC0-8423-FEA7C7BF7D02}" type="pres">
      <dgm:prSet presAssocID="{85F23BC5-4211-4ACC-877C-FA0393B4A908}" presName="composite" presStyleCnt="0"/>
      <dgm:spPr/>
    </dgm:pt>
    <dgm:pt modelId="{43FC6115-08C9-4EFF-928C-E6A068AE7BCD}" type="pres">
      <dgm:prSet presAssocID="{85F23BC5-4211-4ACC-877C-FA0393B4A908}" presName="LShape" presStyleLbl="alignNode1" presStyleIdx="6" presStyleCnt="9"/>
      <dgm:spPr/>
    </dgm:pt>
    <dgm:pt modelId="{1D2890F9-8A8C-4550-ABEF-67CD921CDCEC}" type="pres">
      <dgm:prSet presAssocID="{85F23BC5-4211-4ACC-877C-FA0393B4A908}" presName="ParentText" presStyleLbl="revTx" presStyleIdx="3" presStyleCnt="5">
        <dgm:presLayoutVars>
          <dgm:chMax val="0"/>
          <dgm:chPref val="0"/>
          <dgm:bulletEnabled val="1"/>
        </dgm:presLayoutVars>
      </dgm:prSet>
      <dgm:spPr/>
    </dgm:pt>
    <dgm:pt modelId="{CB767AAA-D1A6-42C4-BDDB-AA10E2C8D815}" type="pres">
      <dgm:prSet presAssocID="{85F23BC5-4211-4ACC-877C-FA0393B4A908}" presName="Triangle" presStyleLbl="alignNode1" presStyleIdx="7" presStyleCnt="9"/>
      <dgm:spPr/>
    </dgm:pt>
    <dgm:pt modelId="{74F275A4-238E-4BD3-AD52-8DEE9412D1A6}" type="pres">
      <dgm:prSet presAssocID="{F956E095-CAB0-48B9-8549-475960F4FD15}" presName="sibTrans" presStyleCnt="0"/>
      <dgm:spPr/>
    </dgm:pt>
    <dgm:pt modelId="{D3D7E07D-B099-4ADC-B437-F36F998DDB3F}" type="pres">
      <dgm:prSet presAssocID="{F956E095-CAB0-48B9-8549-475960F4FD15}" presName="space" presStyleCnt="0"/>
      <dgm:spPr/>
    </dgm:pt>
    <dgm:pt modelId="{B5B36EEB-A0C4-4305-8C2C-2957BAF46E1D}" type="pres">
      <dgm:prSet presAssocID="{AF5B15C8-333D-405C-BD19-3DC4D93F8F60}" presName="composite" presStyleCnt="0"/>
      <dgm:spPr/>
    </dgm:pt>
    <dgm:pt modelId="{B0C87392-D5D7-4A55-913E-45885C16D5DA}" type="pres">
      <dgm:prSet presAssocID="{AF5B15C8-333D-405C-BD19-3DC4D93F8F60}" presName="LShape" presStyleLbl="alignNode1" presStyleIdx="8" presStyleCnt="9"/>
      <dgm:spPr/>
    </dgm:pt>
    <dgm:pt modelId="{6BBFB23C-97B8-4ED1-938A-E4917625FA72}" type="pres">
      <dgm:prSet presAssocID="{AF5B15C8-333D-405C-BD19-3DC4D93F8F60}" presName="ParentText" presStyleLbl="revTx" presStyleIdx="4" presStyleCnt="5">
        <dgm:presLayoutVars>
          <dgm:chMax val="0"/>
          <dgm:chPref val="0"/>
          <dgm:bulletEnabled val="1"/>
        </dgm:presLayoutVars>
      </dgm:prSet>
      <dgm:spPr/>
    </dgm:pt>
  </dgm:ptLst>
  <dgm:cxnLst>
    <dgm:cxn modelId="{24571A03-F6FE-4043-B800-FFD6EDF935AA}" type="presOf" srcId="{2A41B4FA-BB6B-4C78-8AF4-D661E634A4CA}" destId="{F9099EC1-35B0-4445-ADB6-57EF25E1443F}" srcOrd="0" destOrd="0" presId="urn:microsoft.com/office/officeart/2009/3/layout/StepUpProcess"/>
    <dgm:cxn modelId="{81504920-8882-4054-87BB-4323CCBA0B65}" srcId="{CF408B4A-CD0F-4301-A66D-D24BFC8E7E44}" destId="{85F23BC5-4211-4ACC-877C-FA0393B4A908}" srcOrd="3" destOrd="0" parTransId="{B700AE26-4A4E-4689-81C3-E5AB35E6436F}" sibTransId="{F956E095-CAB0-48B9-8549-475960F4FD15}"/>
    <dgm:cxn modelId="{A0B82E21-3220-4005-802F-3B4D4069873C}" type="presOf" srcId="{03582C6F-FF0D-459D-82F2-CAABD2468A92}" destId="{A9B017B6-48C1-4DE6-8A3B-964916D0997C}" srcOrd="0" destOrd="0" presId="urn:microsoft.com/office/officeart/2009/3/layout/StepUpProcess"/>
    <dgm:cxn modelId="{89F5A93D-AAC6-4221-9213-3E4D29ED2D10}" type="presOf" srcId="{AF5B15C8-333D-405C-BD19-3DC4D93F8F60}" destId="{6BBFB23C-97B8-4ED1-938A-E4917625FA72}" srcOrd="0" destOrd="0" presId="urn:microsoft.com/office/officeart/2009/3/layout/StepUpProcess"/>
    <dgm:cxn modelId="{880DC03D-96E4-4670-8F3A-042594E3A09C}" srcId="{CF408B4A-CD0F-4301-A66D-D24BFC8E7E44}" destId="{25DF9B92-6AC3-47F8-985A-EBD1D3058D18}" srcOrd="0" destOrd="0" parTransId="{6D120957-9CAA-4AD1-9D89-373BC7BE27F6}" sibTransId="{D9414D48-1569-4987-8647-0DA58689A80C}"/>
    <dgm:cxn modelId="{B6465D70-D2D1-409B-B0B0-524A74136630}" srcId="{CF408B4A-CD0F-4301-A66D-D24BFC8E7E44}" destId="{AF5B15C8-333D-405C-BD19-3DC4D93F8F60}" srcOrd="4" destOrd="0" parTransId="{D0852B44-84B0-436B-ACB8-936E510CC04C}" sibTransId="{40941D87-E964-4FA1-ACB0-694CE7A6D368}"/>
    <dgm:cxn modelId="{F8606582-2D16-461E-BC56-CE34FB94509E}" srcId="{CF408B4A-CD0F-4301-A66D-D24BFC8E7E44}" destId="{03582C6F-FF0D-459D-82F2-CAABD2468A92}" srcOrd="2" destOrd="0" parTransId="{DBF35179-F4AE-4024-AC8C-32102C7C74B3}" sibTransId="{D8A19AB0-3750-4F68-B836-47EACFFA4C9B}"/>
    <dgm:cxn modelId="{6D32F9A1-65FF-486E-A657-0D49B5CE65DC}" type="presOf" srcId="{CF408B4A-CD0F-4301-A66D-D24BFC8E7E44}" destId="{A1C0169F-F49C-4C73-841D-3DCD4AB3901A}" srcOrd="0" destOrd="0" presId="urn:microsoft.com/office/officeart/2009/3/layout/StepUpProcess"/>
    <dgm:cxn modelId="{96F9D9B1-D826-42A6-9F0E-0F3EA3DD64B0}" type="presOf" srcId="{85F23BC5-4211-4ACC-877C-FA0393B4A908}" destId="{1D2890F9-8A8C-4550-ABEF-67CD921CDCEC}" srcOrd="0" destOrd="0" presId="urn:microsoft.com/office/officeart/2009/3/layout/StepUpProcess"/>
    <dgm:cxn modelId="{7BA4ADBA-5ED0-4041-AAB5-F9E20CE6F44C}" type="presOf" srcId="{25DF9B92-6AC3-47F8-985A-EBD1D3058D18}" destId="{4B68EE17-7169-488A-B9C8-2193C3BC1BDE}" srcOrd="0" destOrd="0" presId="urn:microsoft.com/office/officeart/2009/3/layout/StepUpProcess"/>
    <dgm:cxn modelId="{883618C3-1FE8-4D21-972B-F10D4ED7FC7A}" srcId="{CF408B4A-CD0F-4301-A66D-D24BFC8E7E44}" destId="{2A41B4FA-BB6B-4C78-8AF4-D661E634A4CA}" srcOrd="1" destOrd="0" parTransId="{F202FD3F-3E09-4449-A95D-1B75E996B732}" sibTransId="{155379B4-6269-43AC-B5F8-C32F9C421B85}"/>
    <dgm:cxn modelId="{C0F1D36E-B8CC-4980-AFFB-CB39F3771894}" type="presParOf" srcId="{A1C0169F-F49C-4C73-841D-3DCD4AB3901A}" destId="{571FDDDC-450E-4FFB-922C-0700E747B756}" srcOrd="0" destOrd="0" presId="urn:microsoft.com/office/officeart/2009/3/layout/StepUpProcess"/>
    <dgm:cxn modelId="{4D0D9370-C415-4A9F-A6A9-B97DEA5BE280}" type="presParOf" srcId="{571FDDDC-450E-4FFB-922C-0700E747B756}" destId="{DC4A7A30-C3D4-46DF-B024-79B0C8EC5C12}" srcOrd="0" destOrd="0" presId="urn:microsoft.com/office/officeart/2009/3/layout/StepUpProcess"/>
    <dgm:cxn modelId="{515AEB69-2BF6-4DE8-9652-1BC9DEFED91C}" type="presParOf" srcId="{571FDDDC-450E-4FFB-922C-0700E747B756}" destId="{4B68EE17-7169-488A-B9C8-2193C3BC1BDE}" srcOrd="1" destOrd="0" presId="urn:microsoft.com/office/officeart/2009/3/layout/StepUpProcess"/>
    <dgm:cxn modelId="{7FA1A888-178C-4DB7-8D39-ABACFDEF0482}" type="presParOf" srcId="{571FDDDC-450E-4FFB-922C-0700E747B756}" destId="{60FEAECD-383F-407B-906F-7A8CCE2C2595}" srcOrd="2" destOrd="0" presId="urn:microsoft.com/office/officeart/2009/3/layout/StepUpProcess"/>
    <dgm:cxn modelId="{87FB99BA-9D53-4FAB-804A-3CF3AD35E918}" type="presParOf" srcId="{A1C0169F-F49C-4C73-841D-3DCD4AB3901A}" destId="{52E74736-D906-4365-872C-826DF0EF3BEE}" srcOrd="1" destOrd="0" presId="urn:microsoft.com/office/officeart/2009/3/layout/StepUpProcess"/>
    <dgm:cxn modelId="{BF784A1E-42CF-496E-9B45-38A012AB2FB4}" type="presParOf" srcId="{52E74736-D906-4365-872C-826DF0EF3BEE}" destId="{D56FDD9F-C51C-4F7D-BF08-2099D1ED41FC}" srcOrd="0" destOrd="0" presId="urn:microsoft.com/office/officeart/2009/3/layout/StepUpProcess"/>
    <dgm:cxn modelId="{CB9B9A37-1E64-4A5A-AD71-2E36AA708880}" type="presParOf" srcId="{A1C0169F-F49C-4C73-841D-3DCD4AB3901A}" destId="{7C9EEAB8-DC8C-4706-ACF9-3EF747BBEEC6}" srcOrd="2" destOrd="0" presId="urn:microsoft.com/office/officeart/2009/3/layout/StepUpProcess"/>
    <dgm:cxn modelId="{974CE9B0-96FD-4D02-BD92-880C5AAC2F4C}" type="presParOf" srcId="{7C9EEAB8-DC8C-4706-ACF9-3EF747BBEEC6}" destId="{7A5DB339-A821-4B05-9EE5-7FFAC83EA337}" srcOrd="0" destOrd="0" presId="urn:microsoft.com/office/officeart/2009/3/layout/StepUpProcess"/>
    <dgm:cxn modelId="{4D7BBEE5-914E-4967-9480-858A2D55F093}" type="presParOf" srcId="{7C9EEAB8-DC8C-4706-ACF9-3EF747BBEEC6}" destId="{F9099EC1-35B0-4445-ADB6-57EF25E1443F}" srcOrd="1" destOrd="0" presId="urn:microsoft.com/office/officeart/2009/3/layout/StepUpProcess"/>
    <dgm:cxn modelId="{4F1E59A0-BD45-4DE3-8AEC-4C002BE42174}" type="presParOf" srcId="{7C9EEAB8-DC8C-4706-ACF9-3EF747BBEEC6}" destId="{443CF9E1-EEE9-405A-B0B2-518F16CBE64E}" srcOrd="2" destOrd="0" presId="urn:microsoft.com/office/officeart/2009/3/layout/StepUpProcess"/>
    <dgm:cxn modelId="{B7D42E15-F2C1-4865-B117-8B968230B487}" type="presParOf" srcId="{A1C0169F-F49C-4C73-841D-3DCD4AB3901A}" destId="{9E24272D-BB4C-4EFC-BC79-2790017647EE}" srcOrd="3" destOrd="0" presId="urn:microsoft.com/office/officeart/2009/3/layout/StepUpProcess"/>
    <dgm:cxn modelId="{1044D9DF-0A35-4E6C-9739-4802DA382DE1}" type="presParOf" srcId="{9E24272D-BB4C-4EFC-BC79-2790017647EE}" destId="{4F23227F-1511-4A87-A217-A005614CA285}" srcOrd="0" destOrd="0" presId="urn:microsoft.com/office/officeart/2009/3/layout/StepUpProcess"/>
    <dgm:cxn modelId="{689A2BBC-92D8-41E8-B380-399CA839D90A}" type="presParOf" srcId="{A1C0169F-F49C-4C73-841D-3DCD4AB3901A}" destId="{9449898B-C5F7-46C4-B63B-1204D5470246}" srcOrd="4" destOrd="0" presId="urn:microsoft.com/office/officeart/2009/3/layout/StepUpProcess"/>
    <dgm:cxn modelId="{8845833E-2D35-4B3B-A183-1E6748F37D86}" type="presParOf" srcId="{9449898B-C5F7-46C4-B63B-1204D5470246}" destId="{98798B43-EA2B-4188-ADF5-A7DF0089E512}" srcOrd="0" destOrd="0" presId="urn:microsoft.com/office/officeart/2009/3/layout/StepUpProcess"/>
    <dgm:cxn modelId="{46EB432A-9A0C-41D5-BDDA-AF0ED4060310}" type="presParOf" srcId="{9449898B-C5F7-46C4-B63B-1204D5470246}" destId="{A9B017B6-48C1-4DE6-8A3B-964916D0997C}" srcOrd="1" destOrd="0" presId="urn:microsoft.com/office/officeart/2009/3/layout/StepUpProcess"/>
    <dgm:cxn modelId="{CA8DF150-CB42-438B-A547-07C62149E3BE}" type="presParOf" srcId="{9449898B-C5F7-46C4-B63B-1204D5470246}" destId="{1B80DC71-658F-40AE-ABFB-AE4AFE3E5BF5}" srcOrd="2" destOrd="0" presId="urn:microsoft.com/office/officeart/2009/3/layout/StepUpProcess"/>
    <dgm:cxn modelId="{6CC16FAE-F27B-488F-A24F-81BA56DC66C2}" type="presParOf" srcId="{A1C0169F-F49C-4C73-841D-3DCD4AB3901A}" destId="{A2262541-82DF-499B-8561-D9FE03A648C2}" srcOrd="5" destOrd="0" presId="urn:microsoft.com/office/officeart/2009/3/layout/StepUpProcess"/>
    <dgm:cxn modelId="{5BA741B0-7B0C-4D60-8B47-20ADBD196FB2}" type="presParOf" srcId="{A2262541-82DF-499B-8561-D9FE03A648C2}" destId="{97E8DC73-68AF-41D0-8B99-D381A35A1922}" srcOrd="0" destOrd="0" presId="urn:microsoft.com/office/officeart/2009/3/layout/StepUpProcess"/>
    <dgm:cxn modelId="{BED8CA0E-E345-4CD1-BFAA-C8EFC67072C1}" type="presParOf" srcId="{A1C0169F-F49C-4C73-841D-3DCD4AB3901A}" destId="{B3C78678-F404-4EC0-8423-FEA7C7BF7D02}" srcOrd="6" destOrd="0" presId="urn:microsoft.com/office/officeart/2009/3/layout/StepUpProcess"/>
    <dgm:cxn modelId="{954280AE-C1EF-4BC6-92F6-AC2C3B05D7ED}" type="presParOf" srcId="{B3C78678-F404-4EC0-8423-FEA7C7BF7D02}" destId="{43FC6115-08C9-4EFF-928C-E6A068AE7BCD}" srcOrd="0" destOrd="0" presId="urn:microsoft.com/office/officeart/2009/3/layout/StepUpProcess"/>
    <dgm:cxn modelId="{0AF39D29-D346-4FEB-8540-20EBCD12B2DD}" type="presParOf" srcId="{B3C78678-F404-4EC0-8423-FEA7C7BF7D02}" destId="{1D2890F9-8A8C-4550-ABEF-67CD921CDCEC}" srcOrd="1" destOrd="0" presId="urn:microsoft.com/office/officeart/2009/3/layout/StepUpProcess"/>
    <dgm:cxn modelId="{C1EC3076-AC48-469E-8D16-D18D5FE71990}" type="presParOf" srcId="{B3C78678-F404-4EC0-8423-FEA7C7BF7D02}" destId="{CB767AAA-D1A6-42C4-BDDB-AA10E2C8D815}" srcOrd="2" destOrd="0" presId="urn:microsoft.com/office/officeart/2009/3/layout/StepUpProcess"/>
    <dgm:cxn modelId="{8CEBD888-C3D1-4E11-B304-81A6C8565AC6}" type="presParOf" srcId="{A1C0169F-F49C-4C73-841D-3DCD4AB3901A}" destId="{74F275A4-238E-4BD3-AD52-8DEE9412D1A6}" srcOrd="7" destOrd="0" presId="urn:microsoft.com/office/officeart/2009/3/layout/StepUpProcess"/>
    <dgm:cxn modelId="{72484D2C-D878-4AB3-A997-26D1B5FBC1A9}" type="presParOf" srcId="{74F275A4-238E-4BD3-AD52-8DEE9412D1A6}" destId="{D3D7E07D-B099-4ADC-B437-F36F998DDB3F}" srcOrd="0" destOrd="0" presId="urn:microsoft.com/office/officeart/2009/3/layout/StepUpProcess"/>
    <dgm:cxn modelId="{EDC4DE37-1BA0-4D56-A3F0-67D7002C58B9}" type="presParOf" srcId="{A1C0169F-F49C-4C73-841D-3DCD4AB3901A}" destId="{B5B36EEB-A0C4-4305-8C2C-2957BAF46E1D}" srcOrd="8" destOrd="0" presId="urn:microsoft.com/office/officeart/2009/3/layout/StepUpProcess"/>
    <dgm:cxn modelId="{47811D9D-550D-46DC-BCA2-0487CD6EA39B}" type="presParOf" srcId="{B5B36EEB-A0C4-4305-8C2C-2957BAF46E1D}" destId="{B0C87392-D5D7-4A55-913E-45885C16D5DA}" srcOrd="0" destOrd="0" presId="urn:microsoft.com/office/officeart/2009/3/layout/StepUpProcess"/>
    <dgm:cxn modelId="{14051EBA-2D6C-4F36-9043-5A290428EFCF}" type="presParOf" srcId="{B5B36EEB-A0C4-4305-8C2C-2957BAF46E1D}" destId="{6BBFB23C-97B8-4ED1-938A-E4917625FA7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C97ADB-48A3-4339-8B53-A6CB59125BB4}" type="doc">
      <dgm:prSet loTypeId="urn:microsoft.com/office/officeart/2005/8/layout/list1" loCatId="list" qsTypeId="urn:microsoft.com/office/officeart/2005/8/quickstyle/simple2" qsCatId="simple" csTypeId="urn:microsoft.com/office/officeart/2005/8/colors/accent5_2" csCatId="accent5"/>
      <dgm:spPr/>
      <dgm:t>
        <a:bodyPr/>
        <a:lstStyle/>
        <a:p>
          <a:endParaRPr lang="en-US"/>
        </a:p>
      </dgm:t>
    </dgm:pt>
    <dgm:pt modelId="{8B5F65AE-9E33-4B32-928C-DDE29D0A8958}">
      <dgm:prSet/>
      <dgm:spPr/>
      <dgm:t>
        <a:bodyPr/>
        <a:lstStyle/>
        <a:p>
          <a:r>
            <a:rPr lang="tr-TR"/>
            <a:t>BAŞLA</a:t>
          </a:r>
          <a:endParaRPr lang="en-US"/>
        </a:p>
      </dgm:t>
    </dgm:pt>
    <dgm:pt modelId="{56755E06-0293-4C95-B30E-B1C66153053E}" type="parTrans" cxnId="{7B9B74FD-68D9-4C05-B456-63736D35819C}">
      <dgm:prSet/>
      <dgm:spPr/>
      <dgm:t>
        <a:bodyPr/>
        <a:lstStyle/>
        <a:p>
          <a:endParaRPr lang="en-US"/>
        </a:p>
      </dgm:t>
    </dgm:pt>
    <dgm:pt modelId="{08CC374B-D264-4362-B2D1-CA416A372548}" type="sibTrans" cxnId="{7B9B74FD-68D9-4C05-B456-63736D35819C}">
      <dgm:prSet/>
      <dgm:spPr/>
      <dgm:t>
        <a:bodyPr/>
        <a:lstStyle/>
        <a:p>
          <a:endParaRPr lang="en-US"/>
        </a:p>
      </dgm:t>
    </dgm:pt>
    <dgm:pt modelId="{6DB83BF2-B7F4-464D-B3E2-F7DA6DC9AE91}">
      <dgm:prSet/>
      <dgm:spPr/>
      <dgm:t>
        <a:bodyPr/>
        <a:lstStyle/>
        <a:p>
          <a:r>
            <a:rPr lang="tr-TR"/>
            <a:t>Birinci sayıyı gir</a:t>
          </a:r>
          <a:endParaRPr lang="en-US"/>
        </a:p>
      </dgm:t>
    </dgm:pt>
    <dgm:pt modelId="{CA2C50ED-3FD9-4027-A5E4-F4C19D98E83F}" type="parTrans" cxnId="{C262E606-453A-471E-8EF0-45825FD82AC0}">
      <dgm:prSet/>
      <dgm:spPr/>
      <dgm:t>
        <a:bodyPr/>
        <a:lstStyle/>
        <a:p>
          <a:endParaRPr lang="en-US"/>
        </a:p>
      </dgm:t>
    </dgm:pt>
    <dgm:pt modelId="{67984A9B-F458-43D6-B84D-4D27D5C8C17A}" type="sibTrans" cxnId="{C262E606-453A-471E-8EF0-45825FD82AC0}">
      <dgm:prSet/>
      <dgm:spPr/>
      <dgm:t>
        <a:bodyPr/>
        <a:lstStyle/>
        <a:p>
          <a:endParaRPr lang="en-US"/>
        </a:p>
      </dgm:t>
    </dgm:pt>
    <dgm:pt modelId="{EE493554-546F-4C25-8410-EA4E60846033}">
      <dgm:prSet/>
      <dgm:spPr/>
      <dgm:t>
        <a:bodyPr/>
        <a:lstStyle/>
        <a:p>
          <a:r>
            <a:rPr lang="tr-TR"/>
            <a:t>İkinci sayıyı gir</a:t>
          </a:r>
          <a:endParaRPr lang="en-US"/>
        </a:p>
      </dgm:t>
    </dgm:pt>
    <dgm:pt modelId="{FBDCAE6B-2ADD-4705-9655-487E2498A129}" type="parTrans" cxnId="{C0F854C7-6F51-49E0-AEF3-C494642EE9F7}">
      <dgm:prSet/>
      <dgm:spPr/>
      <dgm:t>
        <a:bodyPr/>
        <a:lstStyle/>
        <a:p>
          <a:endParaRPr lang="en-US"/>
        </a:p>
      </dgm:t>
    </dgm:pt>
    <dgm:pt modelId="{51657E18-72FE-47E0-A1C5-BB6FE7D58C28}" type="sibTrans" cxnId="{C0F854C7-6F51-49E0-AEF3-C494642EE9F7}">
      <dgm:prSet/>
      <dgm:spPr/>
      <dgm:t>
        <a:bodyPr/>
        <a:lstStyle/>
        <a:p>
          <a:endParaRPr lang="en-US"/>
        </a:p>
      </dgm:t>
    </dgm:pt>
    <dgm:pt modelId="{DBC0DC74-2261-4F2A-9E95-609206975BCD}">
      <dgm:prSet/>
      <dgm:spPr/>
      <dgm:t>
        <a:bodyPr/>
        <a:lstStyle/>
        <a:p>
          <a:r>
            <a:rPr lang="tr-TR"/>
            <a:t>İki sayıyı topla</a:t>
          </a:r>
          <a:endParaRPr lang="en-US"/>
        </a:p>
      </dgm:t>
    </dgm:pt>
    <dgm:pt modelId="{39A1C97F-BB28-49BC-B32A-AE66B27B0F43}" type="parTrans" cxnId="{80026F45-D550-46F3-A971-7159E2D5FBD0}">
      <dgm:prSet/>
      <dgm:spPr/>
      <dgm:t>
        <a:bodyPr/>
        <a:lstStyle/>
        <a:p>
          <a:endParaRPr lang="en-US"/>
        </a:p>
      </dgm:t>
    </dgm:pt>
    <dgm:pt modelId="{94F102B0-B5C1-4732-9777-2CF4A3ABEA3C}" type="sibTrans" cxnId="{80026F45-D550-46F3-A971-7159E2D5FBD0}">
      <dgm:prSet/>
      <dgm:spPr/>
      <dgm:t>
        <a:bodyPr/>
        <a:lstStyle/>
        <a:p>
          <a:endParaRPr lang="en-US"/>
        </a:p>
      </dgm:t>
    </dgm:pt>
    <dgm:pt modelId="{6727ECD8-2AFB-499C-9F2D-5D22DC828FC8}">
      <dgm:prSet/>
      <dgm:spPr/>
      <dgm:t>
        <a:bodyPr/>
        <a:lstStyle/>
        <a:p>
          <a:r>
            <a:rPr lang="tr-TR"/>
            <a:t>Sayıların toplam değerini yaz</a:t>
          </a:r>
          <a:endParaRPr lang="en-US"/>
        </a:p>
      </dgm:t>
    </dgm:pt>
    <dgm:pt modelId="{EBA2B037-82E7-446E-A174-08FFF5AEA0BA}" type="parTrans" cxnId="{FAA3944E-C8C1-421D-A5A9-915F16E70A32}">
      <dgm:prSet/>
      <dgm:spPr/>
      <dgm:t>
        <a:bodyPr/>
        <a:lstStyle/>
        <a:p>
          <a:endParaRPr lang="en-US"/>
        </a:p>
      </dgm:t>
    </dgm:pt>
    <dgm:pt modelId="{76497B68-3492-4A2A-A4D2-4EA3640C0CBD}" type="sibTrans" cxnId="{FAA3944E-C8C1-421D-A5A9-915F16E70A32}">
      <dgm:prSet/>
      <dgm:spPr/>
      <dgm:t>
        <a:bodyPr/>
        <a:lstStyle/>
        <a:p>
          <a:endParaRPr lang="en-US"/>
        </a:p>
      </dgm:t>
    </dgm:pt>
    <dgm:pt modelId="{6288B823-DEA6-4475-A759-4EDDCF0AB350}">
      <dgm:prSet/>
      <dgm:spPr/>
      <dgm:t>
        <a:bodyPr/>
        <a:lstStyle/>
        <a:p>
          <a:r>
            <a:rPr lang="tr-TR"/>
            <a:t>BİTİR</a:t>
          </a:r>
          <a:endParaRPr lang="en-US"/>
        </a:p>
      </dgm:t>
    </dgm:pt>
    <dgm:pt modelId="{05FCED77-DC6E-4138-B516-F82A23A39BD0}" type="parTrans" cxnId="{B23D3671-1610-44E8-9CF5-2006071B3127}">
      <dgm:prSet/>
      <dgm:spPr/>
      <dgm:t>
        <a:bodyPr/>
        <a:lstStyle/>
        <a:p>
          <a:endParaRPr lang="en-US"/>
        </a:p>
      </dgm:t>
    </dgm:pt>
    <dgm:pt modelId="{589B75D6-9DF4-4BD8-AFD0-C078E51B4C24}" type="sibTrans" cxnId="{B23D3671-1610-44E8-9CF5-2006071B3127}">
      <dgm:prSet/>
      <dgm:spPr/>
      <dgm:t>
        <a:bodyPr/>
        <a:lstStyle/>
        <a:p>
          <a:endParaRPr lang="en-US"/>
        </a:p>
      </dgm:t>
    </dgm:pt>
    <dgm:pt modelId="{84DFC6DA-19BB-46BE-BCCC-F6E67875DA66}" type="pres">
      <dgm:prSet presAssocID="{F7C97ADB-48A3-4339-8B53-A6CB59125BB4}" presName="linear" presStyleCnt="0">
        <dgm:presLayoutVars>
          <dgm:dir/>
          <dgm:animLvl val="lvl"/>
          <dgm:resizeHandles val="exact"/>
        </dgm:presLayoutVars>
      </dgm:prSet>
      <dgm:spPr/>
    </dgm:pt>
    <dgm:pt modelId="{FD632792-F95F-42C5-BA30-C36B57892487}" type="pres">
      <dgm:prSet presAssocID="{8B5F65AE-9E33-4B32-928C-DDE29D0A8958}" presName="parentLin" presStyleCnt="0"/>
      <dgm:spPr/>
    </dgm:pt>
    <dgm:pt modelId="{A7DCB07D-9C23-41CB-B718-A20D7BEB139E}" type="pres">
      <dgm:prSet presAssocID="{8B5F65AE-9E33-4B32-928C-DDE29D0A8958}" presName="parentLeftMargin" presStyleLbl="node1" presStyleIdx="0" presStyleCnt="6"/>
      <dgm:spPr/>
    </dgm:pt>
    <dgm:pt modelId="{92DFD9C9-B515-4228-968F-B4C9F7517A93}" type="pres">
      <dgm:prSet presAssocID="{8B5F65AE-9E33-4B32-928C-DDE29D0A8958}" presName="parentText" presStyleLbl="node1" presStyleIdx="0" presStyleCnt="6">
        <dgm:presLayoutVars>
          <dgm:chMax val="0"/>
          <dgm:bulletEnabled val="1"/>
        </dgm:presLayoutVars>
      </dgm:prSet>
      <dgm:spPr/>
    </dgm:pt>
    <dgm:pt modelId="{9C2C7FB7-0152-4DDC-9813-6813F15CECEA}" type="pres">
      <dgm:prSet presAssocID="{8B5F65AE-9E33-4B32-928C-DDE29D0A8958}" presName="negativeSpace" presStyleCnt="0"/>
      <dgm:spPr/>
    </dgm:pt>
    <dgm:pt modelId="{AEC55CEC-0C37-406C-9F49-776F16E13ACD}" type="pres">
      <dgm:prSet presAssocID="{8B5F65AE-9E33-4B32-928C-DDE29D0A8958}" presName="childText" presStyleLbl="conFgAcc1" presStyleIdx="0" presStyleCnt="6">
        <dgm:presLayoutVars>
          <dgm:bulletEnabled val="1"/>
        </dgm:presLayoutVars>
      </dgm:prSet>
      <dgm:spPr/>
    </dgm:pt>
    <dgm:pt modelId="{53D05DD0-86DA-48F6-AA62-DDC58A6A8DB5}" type="pres">
      <dgm:prSet presAssocID="{08CC374B-D264-4362-B2D1-CA416A372548}" presName="spaceBetweenRectangles" presStyleCnt="0"/>
      <dgm:spPr/>
    </dgm:pt>
    <dgm:pt modelId="{895773FD-FEB5-4891-B5EC-5F19FC9831E0}" type="pres">
      <dgm:prSet presAssocID="{6DB83BF2-B7F4-464D-B3E2-F7DA6DC9AE91}" presName="parentLin" presStyleCnt="0"/>
      <dgm:spPr/>
    </dgm:pt>
    <dgm:pt modelId="{7554DBA1-FFA6-448B-BCDD-897950924D05}" type="pres">
      <dgm:prSet presAssocID="{6DB83BF2-B7F4-464D-B3E2-F7DA6DC9AE91}" presName="parentLeftMargin" presStyleLbl="node1" presStyleIdx="0" presStyleCnt="6"/>
      <dgm:spPr/>
    </dgm:pt>
    <dgm:pt modelId="{DC943512-4EED-433A-B2D3-6F71A84C277F}" type="pres">
      <dgm:prSet presAssocID="{6DB83BF2-B7F4-464D-B3E2-F7DA6DC9AE91}" presName="parentText" presStyleLbl="node1" presStyleIdx="1" presStyleCnt="6">
        <dgm:presLayoutVars>
          <dgm:chMax val="0"/>
          <dgm:bulletEnabled val="1"/>
        </dgm:presLayoutVars>
      </dgm:prSet>
      <dgm:spPr/>
    </dgm:pt>
    <dgm:pt modelId="{46081500-7235-4630-8D84-EEC70E399016}" type="pres">
      <dgm:prSet presAssocID="{6DB83BF2-B7F4-464D-B3E2-F7DA6DC9AE91}" presName="negativeSpace" presStyleCnt="0"/>
      <dgm:spPr/>
    </dgm:pt>
    <dgm:pt modelId="{58F305C1-4819-46A7-8E03-6CD2A9BD1A81}" type="pres">
      <dgm:prSet presAssocID="{6DB83BF2-B7F4-464D-B3E2-F7DA6DC9AE91}" presName="childText" presStyleLbl="conFgAcc1" presStyleIdx="1" presStyleCnt="6">
        <dgm:presLayoutVars>
          <dgm:bulletEnabled val="1"/>
        </dgm:presLayoutVars>
      </dgm:prSet>
      <dgm:spPr/>
    </dgm:pt>
    <dgm:pt modelId="{44511ADE-AAAC-4CA6-BFFF-CD25762C7DD6}" type="pres">
      <dgm:prSet presAssocID="{67984A9B-F458-43D6-B84D-4D27D5C8C17A}" presName="spaceBetweenRectangles" presStyleCnt="0"/>
      <dgm:spPr/>
    </dgm:pt>
    <dgm:pt modelId="{F4BF17F1-AA8C-4F33-9917-B7E0E10C769C}" type="pres">
      <dgm:prSet presAssocID="{EE493554-546F-4C25-8410-EA4E60846033}" presName="parentLin" presStyleCnt="0"/>
      <dgm:spPr/>
    </dgm:pt>
    <dgm:pt modelId="{93FD08EB-7CCF-4BCB-9032-728588BE5BD5}" type="pres">
      <dgm:prSet presAssocID="{EE493554-546F-4C25-8410-EA4E60846033}" presName="parentLeftMargin" presStyleLbl="node1" presStyleIdx="1" presStyleCnt="6"/>
      <dgm:spPr/>
    </dgm:pt>
    <dgm:pt modelId="{C5FCC084-3F63-4E63-8E6E-2CF76243503D}" type="pres">
      <dgm:prSet presAssocID="{EE493554-546F-4C25-8410-EA4E60846033}" presName="parentText" presStyleLbl="node1" presStyleIdx="2" presStyleCnt="6">
        <dgm:presLayoutVars>
          <dgm:chMax val="0"/>
          <dgm:bulletEnabled val="1"/>
        </dgm:presLayoutVars>
      </dgm:prSet>
      <dgm:spPr/>
    </dgm:pt>
    <dgm:pt modelId="{A87DF53D-3DF3-40C1-864A-994A5E4C8DC0}" type="pres">
      <dgm:prSet presAssocID="{EE493554-546F-4C25-8410-EA4E60846033}" presName="negativeSpace" presStyleCnt="0"/>
      <dgm:spPr/>
    </dgm:pt>
    <dgm:pt modelId="{2347F59B-A4BE-4D40-B338-60281C5FC12A}" type="pres">
      <dgm:prSet presAssocID="{EE493554-546F-4C25-8410-EA4E60846033}" presName="childText" presStyleLbl="conFgAcc1" presStyleIdx="2" presStyleCnt="6">
        <dgm:presLayoutVars>
          <dgm:bulletEnabled val="1"/>
        </dgm:presLayoutVars>
      </dgm:prSet>
      <dgm:spPr/>
    </dgm:pt>
    <dgm:pt modelId="{C15BBFDE-BB38-451F-B0F6-838319F10A2C}" type="pres">
      <dgm:prSet presAssocID="{51657E18-72FE-47E0-A1C5-BB6FE7D58C28}" presName="spaceBetweenRectangles" presStyleCnt="0"/>
      <dgm:spPr/>
    </dgm:pt>
    <dgm:pt modelId="{D95A7642-0E67-48EA-A808-2535FE60B5F3}" type="pres">
      <dgm:prSet presAssocID="{DBC0DC74-2261-4F2A-9E95-609206975BCD}" presName="parentLin" presStyleCnt="0"/>
      <dgm:spPr/>
    </dgm:pt>
    <dgm:pt modelId="{1E799B79-6F05-4FF8-9AE3-081FB912EECF}" type="pres">
      <dgm:prSet presAssocID="{DBC0DC74-2261-4F2A-9E95-609206975BCD}" presName="parentLeftMargin" presStyleLbl="node1" presStyleIdx="2" presStyleCnt="6"/>
      <dgm:spPr/>
    </dgm:pt>
    <dgm:pt modelId="{136610D7-3F95-471A-B152-B39E08CCA040}" type="pres">
      <dgm:prSet presAssocID="{DBC0DC74-2261-4F2A-9E95-609206975BCD}" presName="parentText" presStyleLbl="node1" presStyleIdx="3" presStyleCnt="6">
        <dgm:presLayoutVars>
          <dgm:chMax val="0"/>
          <dgm:bulletEnabled val="1"/>
        </dgm:presLayoutVars>
      </dgm:prSet>
      <dgm:spPr/>
    </dgm:pt>
    <dgm:pt modelId="{C61C2FD0-31E1-43F9-BF5A-7B348AC52A92}" type="pres">
      <dgm:prSet presAssocID="{DBC0DC74-2261-4F2A-9E95-609206975BCD}" presName="negativeSpace" presStyleCnt="0"/>
      <dgm:spPr/>
    </dgm:pt>
    <dgm:pt modelId="{474332E0-EB1D-4AC8-9269-37F528343564}" type="pres">
      <dgm:prSet presAssocID="{DBC0DC74-2261-4F2A-9E95-609206975BCD}" presName="childText" presStyleLbl="conFgAcc1" presStyleIdx="3" presStyleCnt="6">
        <dgm:presLayoutVars>
          <dgm:bulletEnabled val="1"/>
        </dgm:presLayoutVars>
      </dgm:prSet>
      <dgm:spPr/>
    </dgm:pt>
    <dgm:pt modelId="{F52E92C0-0CCF-4F26-BF0B-6B392C7C8159}" type="pres">
      <dgm:prSet presAssocID="{94F102B0-B5C1-4732-9777-2CF4A3ABEA3C}" presName="spaceBetweenRectangles" presStyleCnt="0"/>
      <dgm:spPr/>
    </dgm:pt>
    <dgm:pt modelId="{2F3665F0-36FB-4179-9EF8-F38A6D2690D4}" type="pres">
      <dgm:prSet presAssocID="{6727ECD8-2AFB-499C-9F2D-5D22DC828FC8}" presName="parentLin" presStyleCnt="0"/>
      <dgm:spPr/>
    </dgm:pt>
    <dgm:pt modelId="{0AB69992-0EAB-44D4-A1AF-0FD8C6CA1FCF}" type="pres">
      <dgm:prSet presAssocID="{6727ECD8-2AFB-499C-9F2D-5D22DC828FC8}" presName="parentLeftMargin" presStyleLbl="node1" presStyleIdx="3" presStyleCnt="6"/>
      <dgm:spPr/>
    </dgm:pt>
    <dgm:pt modelId="{2B16B365-4E6E-403D-BAA1-46DEB4DACECC}" type="pres">
      <dgm:prSet presAssocID="{6727ECD8-2AFB-499C-9F2D-5D22DC828FC8}" presName="parentText" presStyleLbl="node1" presStyleIdx="4" presStyleCnt="6">
        <dgm:presLayoutVars>
          <dgm:chMax val="0"/>
          <dgm:bulletEnabled val="1"/>
        </dgm:presLayoutVars>
      </dgm:prSet>
      <dgm:spPr/>
    </dgm:pt>
    <dgm:pt modelId="{A67CB021-3B35-46BD-8C08-6687F55978F6}" type="pres">
      <dgm:prSet presAssocID="{6727ECD8-2AFB-499C-9F2D-5D22DC828FC8}" presName="negativeSpace" presStyleCnt="0"/>
      <dgm:spPr/>
    </dgm:pt>
    <dgm:pt modelId="{9C73516C-FF23-4D59-B95C-F51900DD7827}" type="pres">
      <dgm:prSet presAssocID="{6727ECD8-2AFB-499C-9F2D-5D22DC828FC8}" presName="childText" presStyleLbl="conFgAcc1" presStyleIdx="4" presStyleCnt="6">
        <dgm:presLayoutVars>
          <dgm:bulletEnabled val="1"/>
        </dgm:presLayoutVars>
      </dgm:prSet>
      <dgm:spPr/>
    </dgm:pt>
    <dgm:pt modelId="{9C7E7657-E36B-4D83-B7CD-7F6C06A9ECBA}" type="pres">
      <dgm:prSet presAssocID="{76497B68-3492-4A2A-A4D2-4EA3640C0CBD}" presName="spaceBetweenRectangles" presStyleCnt="0"/>
      <dgm:spPr/>
    </dgm:pt>
    <dgm:pt modelId="{FF83DA5C-7C1D-4FAA-8103-AEC3F61B1FF7}" type="pres">
      <dgm:prSet presAssocID="{6288B823-DEA6-4475-A759-4EDDCF0AB350}" presName="parentLin" presStyleCnt="0"/>
      <dgm:spPr/>
    </dgm:pt>
    <dgm:pt modelId="{00387E6D-B482-4450-A365-18926EFC3D02}" type="pres">
      <dgm:prSet presAssocID="{6288B823-DEA6-4475-A759-4EDDCF0AB350}" presName="parentLeftMargin" presStyleLbl="node1" presStyleIdx="4" presStyleCnt="6"/>
      <dgm:spPr/>
    </dgm:pt>
    <dgm:pt modelId="{3C544E4E-CE6B-40C7-A0DC-E41032EDB49E}" type="pres">
      <dgm:prSet presAssocID="{6288B823-DEA6-4475-A759-4EDDCF0AB350}" presName="parentText" presStyleLbl="node1" presStyleIdx="5" presStyleCnt="6">
        <dgm:presLayoutVars>
          <dgm:chMax val="0"/>
          <dgm:bulletEnabled val="1"/>
        </dgm:presLayoutVars>
      </dgm:prSet>
      <dgm:spPr/>
    </dgm:pt>
    <dgm:pt modelId="{F32339C5-B67A-40C4-B152-364C049EA21E}" type="pres">
      <dgm:prSet presAssocID="{6288B823-DEA6-4475-A759-4EDDCF0AB350}" presName="negativeSpace" presStyleCnt="0"/>
      <dgm:spPr/>
    </dgm:pt>
    <dgm:pt modelId="{71C1F9C9-AC77-47BE-99DD-2DFC94655471}" type="pres">
      <dgm:prSet presAssocID="{6288B823-DEA6-4475-A759-4EDDCF0AB350}" presName="childText" presStyleLbl="conFgAcc1" presStyleIdx="5" presStyleCnt="6">
        <dgm:presLayoutVars>
          <dgm:bulletEnabled val="1"/>
        </dgm:presLayoutVars>
      </dgm:prSet>
      <dgm:spPr/>
    </dgm:pt>
  </dgm:ptLst>
  <dgm:cxnLst>
    <dgm:cxn modelId="{C262E606-453A-471E-8EF0-45825FD82AC0}" srcId="{F7C97ADB-48A3-4339-8B53-A6CB59125BB4}" destId="{6DB83BF2-B7F4-464D-B3E2-F7DA6DC9AE91}" srcOrd="1" destOrd="0" parTransId="{CA2C50ED-3FD9-4027-A5E4-F4C19D98E83F}" sibTransId="{67984A9B-F458-43D6-B84D-4D27D5C8C17A}"/>
    <dgm:cxn modelId="{A0FE1A1E-ED20-4410-B5A2-95DF657E62D3}" type="presOf" srcId="{6DB83BF2-B7F4-464D-B3E2-F7DA6DC9AE91}" destId="{DC943512-4EED-433A-B2D3-6F71A84C277F}" srcOrd="1" destOrd="0" presId="urn:microsoft.com/office/officeart/2005/8/layout/list1"/>
    <dgm:cxn modelId="{0046C62D-DE72-413A-B1F7-589DF77AFC6A}" type="presOf" srcId="{6DB83BF2-B7F4-464D-B3E2-F7DA6DC9AE91}" destId="{7554DBA1-FFA6-448B-BCDD-897950924D05}" srcOrd="0" destOrd="0" presId="urn:microsoft.com/office/officeart/2005/8/layout/list1"/>
    <dgm:cxn modelId="{CCDBDC31-DD26-4D57-A4CD-F3DF55750B01}" type="presOf" srcId="{DBC0DC74-2261-4F2A-9E95-609206975BCD}" destId="{1E799B79-6F05-4FF8-9AE3-081FB912EECF}" srcOrd="0" destOrd="0" presId="urn:microsoft.com/office/officeart/2005/8/layout/list1"/>
    <dgm:cxn modelId="{89985738-790A-438D-92FF-01DF6207A6B2}" type="presOf" srcId="{EE493554-546F-4C25-8410-EA4E60846033}" destId="{C5FCC084-3F63-4E63-8E6E-2CF76243503D}" srcOrd="1" destOrd="0" presId="urn:microsoft.com/office/officeart/2005/8/layout/list1"/>
    <dgm:cxn modelId="{487E2443-3269-4FBE-A7A3-DA9C15EF672B}" type="presOf" srcId="{8B5F65AE-9E33-4B32-928C-DDE29D0A8958}" destId="{92DFD9C9-B515-4228-968F-B4C9F7517A93}" srcOrd="1" destOrd="0" presId="urn:microsoft.com/office/officeart/2005/8/layout/list1"/>
    <dgm:cxn modelId="{80026F45-D550-46F3-A971-7159E2D5FBD0}" srcId="{F7C97ADB-48A3-4339-8B53-A6CB59125BB4}" destId="{DBC0DC74-2261-4F2A-9E95-609206975BCD}" srcOrd="3" destOrd="0" parTransId="{39A1C97F-BB28-49BC-B32A-AE66B27B0F43}" sibTransId="{94F102B0-B5C1-4732-9777-2CF4A3ABEA3C}"/>
    <dgm:cxn modelId="{7CFCCC49-43D2-4586-9A16-53DC8640C8FE}" type="presOf" srcId="{6727ECD8-2AFB-499C-9F2D-5D22DC828FC8}" destId="{0AB69992-0EAB-44D4-A1AF-0FD8C6CA1FCF}" srcOrd="0" destOrd="0" presId="urn:microsoft.com/office/officeart/2005/8/layout/list1"/>
    <dgm:cxn modelId="{FAA3944E-C8C1-421D-A5A9-915F16E70A32}" srcId="{F7C97ADB-48A3-4339-8B53-A6CB59125BB4}" destId="{6727ECD8-2AFB-499C-9F2D-5D22DC828FC8}" srcOrd="4" destOrd="0" parTransId="{EBA2B037-82E7-446E-A174-08FFF5AEA0BA}" sibTransId="{76497B68-3492-4A2A-A4D2-4EA3640C0CBD}"/>
    <dgm:cxn modelId="{B23D3671-1610-44E8-9CF5-2006071B3127}" srcId="{F7C97ADB-48A3-4339-8B53-A6CB59125BB4}" destId="{6288B823-DEA6-4475-A759-4EDDCF0AB350}" srcOrd="5" destOrd="0" parTransId="{05FCED77-DC6E-4138-B516-F82A23A39BD0}" sibTransId="{589B75D6-9DF4-4BD8-AFD0-C078E51B4C24}"/>
    <dgm:cxn modelId="{6BFAFD5A-6D20-49B1-B60B-510970B38E08}" type="presOf" srcId="{DBC0DC74-2261-4F2A-9E95-609206975BCD}" destId="{136610D7-3F95-471A-B152-B39E08CCA040}" srcOrd="1" destOrd="0" presId="urn:microsoft.com/office/officeart/2005/8/layout/list1"/>
    <dgm:cxn modelId="{01A141C2-A24D-4A9B-9BE1-96ACF2B44730}" type="presOf" srcId="{6727ECD8-2AFB-499C-9F2D-5D22DC828FC8}" destId="{2B16B365-4E6E-403D-BAA1-46DEB4DACECC}" srcOrd="1" destOrd="0" presId="urn:microsoft.com/office/officeart/2005/8/layout/list1"/>
    <dgm:cxn modelId="{C0F854C7-6F51-49E0-AEF3-C494642EE9F7}" srcId="{F7C97ADB-48A3-4339-8B53-A6CB59125BB4}" destId="{EE493554-546F-4C25-8410-EA4E60846033}" srcOrd="2" destOrd="0" parTransId="{FBDCAE6B-2ADD-4705-9655-487E2498A129}" sibTransId="{51657E18-72FE-47E0-A1C5-BB6FE7D58C28}"/>
    <dgm:cxn modelId="{601349CA-096F-40AC-A13B-6A98E7DEFAE3}" type="presOf" srcId="{8B5F65AE-9E33-4B32-928C-DDE29D0A8958}" destId="{A7DCB07D-9C23-41CB-B718-A20D7BEB139E}" srcOrd="0" destOrd="0" presId="urn:microsoft.com/office/officeart/2005/8/layout/list1"/>
    <dgm:cxn modelId="{C8C8ABE4-FF13-49EE-80A6-52E866EA8D70}" type="presOf" srcId="{6288B823-DEA6-4475-A759-4EDDCF0AB350}" destId="{3C544E4E-CE6B-40C7-A0DC-E41032EDB49E}" srcOrd="1" destOrd="0" presId="urn:microsoft.com/office/officeart/2005/8/layout/list1"/>
    <dgm:cxn modelId="{EA7D3FEC-8AB0-4578-9388-19949F2BAFFF}" type="presOf" srcId="{6288B823-DEA6-4475-A759-4EDDCF0AB350}" destId="{00387E6D-B482-4450-A365-18926EFC3D02}" srcOrd="0" destOrd="0" presId="urn:microsoft.com/office/officeart/2005/8/layout/list1"/>
    <dgm:cxn modelId="{09266FED-B19C-4144-A258-FAC9415DFDCD}" type="presOf" srcId="{EE493554-546F-4C25-8410-EA4E60846033}" destId="{93FD08EB-7CCF-4BCB-9032-728588BE5BD5}" srcOrd="0" destOrd="0" presId="urn:microsoft.com/office/officeart/2005/8/layout/list1"/>
    <dgm:cxn modelId="{30E87EFB-56C3-4223-9094-A35442949E31}" type="presOf" srcId="{F7C97ADB-48A3-4339-8B53-A6CB59125BB4}" destId="{84DFC6DA-19BB-46BE-BCCC-F6E67875DA66}" srcOrd="0" destOrd="0" presId="urn:microsoft.com/office/officeart/2005/8/layout/list1"/>
    <dgm:cxn modelId="{7B9B74FD-68D9-4C05-B456-63736D35819C}" srcId="{F7C97ADB-48A3-4339-8B53-A6CB59125BB4}" destId="{8B5F65AE-9E33-4B32-928C-DDE29D0A8958}" srcOrd="0" destOrd="0" parTransId="{56755E06-0293-4C95-B30E-B1C66153053E}" sibTransId="{08CC374B-D264-4362-B2D1-CA416A372548}"/>
    <dgm:cxn modelId="{DEC0667C-C573-4FB4-B2E6-C512B17253DF}" type="presParOf" srcId="{84DFC6DA-19BB-46BE-BCCC-F6E67875DA66}" destId="{FD632792-F95F-42C5-BA30-C36B57892487}" srcOrd="0" destOrd="0" presId="urn:microsoft.com/office/officeart/2005/8/layout/list1"/>
    <dgm:cxn modelId="{F36AB70B-45A4-4057-9944-1CCB0CCA787A}" type="presParOf" srcId="{FD632792-F95F-42C5-BA30-C36B57892487}" destId="{A7DCB07D-9C23-41CB-B718-A20D7BEB139E}" srcOrd="0" destOrd="0" presId="urn:microsoft.com/office/officeart/2005/8/layout/list1"/>
    <dgm:cxn modelId="{7EE8FAA7-D09B-4237-8D78-5BC2A73BF0C2}" type="presParOf" srcId="{FD632792-F95F-42C5-BA30-C36B57892487}" destId="{92DFD9C9-B515-4228-968F-B4C9F7517A93}" srcOrd="1" destOrd="0" presId="urn:microsoft.com/office/officeart/2005/8/layout/list1"/>
    <dgm:cxn modelId="{AF396086-33FE-45E2-9CC6-42AADFCFB76A}" type="presParOf" srcId="{84DFC6DA-19BB-46BE-BCCC-F6E67875DA66}" destId="{9C2C7FB7-0152-4DDC-9813-6813F15CECEA}" srcOrd="1" destOrd="0" presId="urn:microsoft.com/office/officeart/2005/8/layout/list1"/>
    <dgm:cxn modelId="{3085FEBC-06D7-4F8B-851B-24E4EB7E44D2}" type="presParOf" srcId="{84DFC6DA-19BB-46BE-BCCC-F6E67875DA66}" destId="{AEC55CEC-0C37-406C-9F49-776F16E13ACD}" srcOrd="2" destOrd="0" presId="urn:microsoft.com/office/officeart/2005/8/layout/list1"/>
    <dgm:cxn modelId="{B9506C6F-5A77-4828-9ADE-6AEDF7A42C00}" type="presParOf" srcId="{84DFC6DA-19BB-46BE-BCCC-F6E67875DA66}" destId="{53D05DD0-86DA-48F6-AA62-DDC58A6A8DB5}" srcOrd="3" destOrd="0" presId="urn:microsoft.com/office/officeart/2005/8/layout/list1"/>
    <dgm:cxn modelId="{5DD7F2FD-C7CE-46E0-B4B9-F94970B024D5}" type="presParOf" srcId="{84DFC6DA-19BB-46BE-BCCC-F6E67875DA66}" destId="{895773FD-FEB5-4891-B5EC-5F19FC9831E0}" srcOrd="4" destOrd="0" presId="urn:microsoft.com/office/officeart/2005/8/layout/list1"/>
    <dgm:cxn modelId="{710D9F98-E215-4F10-B0E9-6D3D9E48F9A1}" type="presParOf" srcId="{895773FD-FEB5-4891-B5EC-5F19FC9831E0}" destId="{7554DBA1-FFA6-448B-BCDD-897950924D05}" srcOrd="0" destOrd="0" presId="urn:microsoft.com/office/officeart/2005/8/layout/list1"/>
    <dgm:cxn modelId="{E63BCF06-A5DF-4531-AF6D-07530671CD2E}" type="presParOf" srcId="{895773FD-FEB5-4891-B5EC-5F19FC9831E0}" destId="{DC943512-4EED-433A-B2D3-6F71A84C277F}" srcOrd="1" destOrd="0" presId="urn:microsoft.com/office/officeart/2005/8/layout/list1"/>
    <dgm:cxn modelId="{BAE1C1FD-2F18-47ED-8706-4D2D37A302B6}" type="presParOf" srcId="{84DFC6DA-19BB-46BE-BCCC-F6E67875DA66}" destId="{46081500-7235-4630-8D84-EEC70E399016}" srcOrd="5" destOrd="0" presId="urn:microsoft.com/office/officeart/2005/8/layout/list1"/>
    <dgm:cxn modelId="{577F6D29-8EEE-483B-862F-372523226E5E}" type="presParOf" srcId="{84DFC6DA-19BB-46BE-BCCC-F6E67875DA66}" destId="{58F305C1-4819-46A7-8E03-6CD2A9BD1A81}" srcOrd="6" destOrd="0" presId="urn:microsoft.com/office/officeart/2005/8/layout/list1"/>
    <dgm:cxn modelId="{1C403031-07B4-450F-8000-1308019DBEFC}" type="presParOf" srcId="{84DFC6DA-19BB-46BE-BCCC-F6E67875DA66}" destId="{44511ADE-AAAC-4CA6-BFFF-CD25762C7DD6}" srcOrd="7" destOrd="0" presId="urn:microsoft.com/office/officeart/2005/8/layout/list1"/>
    <dgm:cxn modelId="{10F86D3D-87DE-45FE-9616-5943C80840BE}" type="presParOf" srcId="{84DFC6DA-19BB-46BE-BCCC-F6E67875DA66}" destId="{F4BF17F1-AA8C-4F33-9917-B7E0E10C769C}" srcOrd="8" destOrd="0" presId="urn:microsoft.com/office/officeart/2005/8/layout/list1"/>
    <dgm:cxn modelId="{D127B183-A1CE-477E-9154-25A3EEAC7FD3}" type="presParOf" srcId="{F4BF17F1-AA8C-4F33-9917-B7E0E10C769C}" destId="{93FD08EB-7CCF-4BCB-9032-728588BE5BD5}" srcOrd="0" destOrd="0" presId="urn:microsoft.com/office/officeart/2005/8/layout/list1"/>
    <dgm:cxn modelId="{849A116E-71D3-4918-9DCF-C3B298B52B15}" type="presParOf" srcId="{F4BF17F1-AA8C-4F33-9917-B7E0E10C769C}" destId="{C5FCC084-3F63-4E63-8E6E-2CF76243503D}" srcOrd="1" destOrd="0" presId="urn:microsoft.com/office/officeart/2005/8/layout/list1"/>
    <dgm:cxn modelId="{2A653DD1-AE84-4887-8DF4-146375E72A45}" type="presParOf" srcId="{84DFC6DA-19BB-46BE-BCCC-F6E67875DA66}" destId="{A87DF53D-3DF3-40C1-864A-994A5E4C8DC0}" srcOrd="9" destOrd="0" presId="urn:microsoft.com/office/officeart/2005/8/layout/list1"/>
    <dgm:cxn modelId="{0CEBF140-EF46-486A-8193-A64689930919}" type="presParOf" srcId="{84DFC6DA-19BB-46BE-BCCC-F6E67875DA66}" destId="{2347F59B-A4BE-4D40-B338-60281C5FC12A}" srcOrd="10" destOrd="0" presId="urn:microsoft.com/office/officeart/2005/8/layout/list1"/>
    <dgm:cxn modelId="{4CB22FBF-059A-461A-ADA8-05D2E08AAFBE}" type="presParOf" srcId="{84DFC6DA-19BB-46BE-BCCC-F6E67875DA66}" destId="{C15BBFDE-BB38-451F-B0F6-838319F10A2C}" srcOrd="11" destOrd="0" presId="urn:microsoft.com/office/officeart/2005/8/layout/list1"/>
    <dgm:cxn modelId="{AF1EBC5C-5015-4F8E-8A9C-3F2E3CDCF6B8}" type="presParOf" srcId="{84DFC6DA-19BB-46BE-BCCC-F6E67875DA66}" destId="{D95A7642-0E67-48EA-A808-2535FE60B5F3}" srcOrd="12" destOrd="0" presId="urn:microsoft.com/office/officeart/2005/8/layout/list1"/>
    <dgm:cxn modelId="{814F1C76-47AB-4746-B135-571E3FD94140}" type="presParOf" srcId="{D95A7642-0E67-48EA-A808-2535FE60B5F3}" destId="{1E799B79-6F05-4FF8-9AE3-081FB912EECF}" srcOrd="0" destOrd="0" presId="urn:microsoft.com/office/officeart/2005/8/layout/list1"/>
    <dgm:cxn modelId="{01FDA8C9-F2EF-4107-92DD-1586AF24BADF}" type="presParOf" srcId="{D95A7642-0E67-48EA-A808-2535FE60B5F3}" destId="{136610D7-3F95-471A-B152-B39E08CCA040}" srcOrd="1" destOrd="0" presId="urn:microsoft.com/office/officeart/2005/8/layout/list1"/>
    <dgm:cxn modelId="{9E978D79-92DB-4C89-A492-59AC03ABB660}" type="presParOf" srcId="{84DFC6DA-19BB-46BE-BCCC-F6E67875DA66}" destId="{C61C2FD0-31E1-43F9-BF5A-7B348AC52A92}" srcOrd="13" destOrd="0" presId="urn:microsoft.com/office/officeart/2005/8/layout/list1"/>
    <dgm:cxn modelId="{68BFE7B5-881B-466B-AE26-5705A2AFC6E0}" type="presParOf" srcId="{84DFC6DA-19BB-46BE-BCCC-F6E67875DA66}" destId="{474332E0-EB1D-4AC8-9269-37F528343564}" srcOrd="14" destOrd="0" presId="urn:microsoft.com/office/officeart/2005/8/layout/list1"/>
    <dgm:cxn modelId="{98029CC8-1673-45B7-8702-429A7944192B}" type="presParOf" srcId="{84DFC6DA-19BB-46BE-BCCC-F6E67875DA66}" destId="{F52E92C0-0CCF-4F26-BF0B-6B392C7C8159}" srcOrd="15" destOrd="0" presId="urn:microsoft.com/office/officeart/2005/8/layout/list1"/>
    <dgm:cxn modelId="{ABAD592B-2A9B-4BA7-BFE2-1AC81E50F6C0}" type="presParOf" srcId="{84DFC6DA-19BB-46BE-BCCC-F6E67875DA66}" destId="{2F3665F0-36FB-4179-9EF8-F38A6D2690D4}" srcOrd="16" destOrd="0" presId="urn:microsoft.com/office/officeart/2005/8/layout/list1"/>
    <dgm:cxn modelId="{D8684D8B-9A20-4C91-A558-BE920E3A6ED8}" type="presParOf" srcId="{2F3665F0-36FB-4179-9EF8-F38A6D2690D4}" destId="{0AB69992-0EAB-44D4-A1AF-0FD8C6CA1FCF}" srcOrd="0" destOrd="0" presId="urn:microsoft.com/office/officeart/2005/8/layout/list1"/>
    <dgm:cxn modelId="{B7917E38-F691-4B60-9618-C7D2C8FA44CA}" type="presParOf" srcId="{2F3665F0-36FB-4179-9EF8-F38A6D2690D4}" destId="{2B16B365-4E6E-403D-BAA1-46DEB4DACECC}" srcOrd="1" destOrd="0" presId="urn:microsoft.com/office/officeart/2005/8/layout/list1"/>
    <dgm:cxn modelId="{DE87F7FB-A2FB-4827-B56B-8986BF4391D8}" type="presParOf" srcId="{84DFC6DA-19BB-46BE-BCCC-F6E67875DA66}" destId="{A67CB021-3B35-46BD-8C08-6687F55978F6}" srcOrd="17" destOrd="0" presId="urn:microsoft.com/office/officeart/2005/8/layout/list1"/>
    <dgm:cxn modelId="{20065A78-ED3F-44CE-956A-0BD6B5796D9D}" type="presParOf" srcId="{84DFC6DA-19BB-46BE-BCCC-F6E67875DA66}" destId="{9C73516C-FF23-4D59-B95C-F51900DD7827}" srcOrd="18" destOrd="0" presId="urn:microsoft.com/office/officeart/2005/8/layout/list1"/>
    <dgm:cxn modelId="{0A36F4DA-B192-4F73-BF41-2A373C93B4B7}" type="presParOf" srcId="{84DFC6DA-19BB-46BE-BCCC-F6E67875DA66}" destId="{9C7E7657-E36B-4D83-B7CD-7F6C06A9ECBA}" srcOrd="19" destOrd="0" presId="urn:microsoft.com/office/officeart/2005/8/layout/list1"/>
    <dgm:cxn modelId="{F750B293-77C9-453B-AD8D-98B6D9D14E8E}" type="presParOf" srcId="{84DFC6DA-19BB-46BE-BCCC-F6E67875DA66}" destId="{FF83DA5C-7C1D-4FAA-8103-AEC3F61B1FF7}" srcOrd="20" destOrd="0" presId="urn:microsoft.com/office/officeart/2005/8/layout/list1"/>
    <dgm:cxn modelId="{9D7FAE53-FCFD-4342-9754-F5769B8A2405}" type="presParOf" srcId="{FF83DA5C-7C1D-4FAA-8103-AEC3F61B1FF7}" destId="{00387E6D-B482-4450-A365-18926EFC3D02}" srcOrd="0" destOrd="0" presId="urn:microsoft.com/office/officeart/2005/8/layout/list1"/>
    <dgm:cxn modelId="{68207323-C049-4D68-AFEE-F932F36DE505}" type="presParOf" srcId="{FF83DA5C-7C1D-4FAA-8103-AEC3F61B1FF7}" destId="{3C544E4E-CE6B-40C7-A0DC-E41032EDB49E}" srcOrd="1" destOrd="0" presId="urn:microsoft.com/office/officeart/2005/8/layout/list1"/>
    <dgm:cxn modelId="{0A1D16E3-802E-4D9E-B32F-C87EDBDE8AC0}" type="presParOf" srcId="{84DFC6DA-19BB-46BE-BCCC-F6E67875DA66}" destId="{F32339C5-B67A-40C4-B152-364C049EA21E}" srcOrd="21" destOrd="0" presId="urn:microsoft.com/office/officeart/2005/8/layout/list1"/>
    <dgm:cxn modelId="{43309D23-CBDA-4BE5-BD78-4E10367DEBEC}" type="presParOf" srcId="{84DFC6DA-19BB-46BE-BCCC-F6E67875DA66}" destId="{71C1F9C9-AC77-47BE-99DD-2DFC9465547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E5AB81-455E-4659-B79F-2DEA52BFBD1C}"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F5AA635B-37A1-46CF-9CE3-8C4137516E5A}">
      <dgm:prSet/>
      <dgm:spPr/>
      <dgm:t>
        <a:bodyPr/>
        <a:lstStyle/>
        <a:p>
          <a:r>
            <a:rPr lang="tr-TR"/>
            <a:t>BAŞLA</a:t>
          </a:r>
          <a:endParaRPr lang="en-US"/>
        </a:p>
      </dgm:t>
    </dgm:pt>
    <dgm:pt modelId="{3B27352A-A22B-4A40-84D8-0375E7F67A51}" type="parTrans" cxnId="{905644BD-2CB5-4DD4-9904-44438805A78E}">
      <dgm:prSet/>
      <dgm:spPr/>
      <dgm:t>
        <a:bodyPr/>
        <a:lstStyle/>
        <a:p>
          <a:endParaRPr lang="en-US"/>
        </a:p>
      </dgm:t>
    </dgm:pt>
    <dgm:pt modelId="{1F9A3709-8ECF-4DBE-A96F-D352DCF6BA45}" type="sibTrans" cxnId="{905644BD-2CB5-4DD4-9904-44438805A78E}">
      <dgm:prSet phldrT="1" phldr="0"/>
      <dgm:spPr/>
      <dgm:t>
        <a:bodyPr/>
        <a:lstStyle/>
        <a:p>
          <a:r>
            <a:rPr lang="en-US"/>
            <a:t>1</a:t>
          </a:r>
        </a:p>
      </dgm:t>
    </dgm:pt>
    <dgm:pt modelId="{FD254C15-4CE6-41B8-99DE-4525C13631D8}">
      <dgm:prSet/>
      <dgm:spPr/>
      <dgm:t>
        <a:bodyPr/>
        <a:lstStyle/>
        <a:p>
          <a:r>
            <a:rPr lang="tr-TR"/>
            <a:t>Taban değerini gir</a:t>
          </a:r>
          <a:endParaRPr lang="en-US"/>
        </a:p>
      </dgm:t>
    </dgm:pt>
    <dgm:pt modelId="{6CE6B42C-E7B5-41BB-9266-FEE65198E04A}" type="parTrans" cxnId="{1E9149AE-076D-4B5A-90C4-E1F28C5FE04D}">
      <dgm:prSet/>
      <dgm:spPr/>
      <dgm:t>
        <a:bodyPr/>
        <a:lstStyle/>
        <a:p>
          <a:endParaRPr lang="en-US"/>
        </a:p>
      </dgm:t>
    </dgm:pt>
    <dgm:pt modelId="{10EBDB29-64AF-4A4C-8254-1A8BECB43475}" type="sibTrans" cxnId="{1E9149AE-076D-4B5A-90C4-E1F28C5FE04D}">
      <dgm:prSet phldrT="2" phldr="0"/>
      <dgm:spPr/>
      <dgm:t>
        <a:bodyPr/>
        <a:lstStyle/>
        <a:p>
          <a:r>
            <a:rPr lang="en-US"/>
            <a:t>2</a:t>
          </a:r>
        </a:p>
      </dgm:t>
    </dgm:pt>
    <dgm:pt modelId="{D1B53FC6-89B8-498C-8376-C7FCBBA42A4D}">
      <dgm:prSet/>
      <dgm:spPr/>
      <dgm:t>
        <a:bodyPr/>
        <a:lstStyle/>
        <a:p>
          <a:r>
            <a:rPr lang="tr-TR"/>
            <a:t>Yükseklik değerini gir</a:t>
          </a:r>
          <a:endParaRPr lang="en-US"/>
        </a:p>
      </dgm:t>
    </dgm:pt>
    <dgm:pt modelId="{DA8ABBF6-43DD-44E1-96B5-98ED6008DF85}" type="parTrans" cxnId="{6271244A-6D31-44F8-BE91-F70BDC3BFFC6}">
      <dgm:prSet/>
      <dgm:spPr/>
      <dgm:t>
        <a:bodyPr/>
        <a:lstStyle/>
        <a:p>
          <a:endParaRPr lang="en-US"/>
        </a:p>
      </dgm:t>
    </dgm:pt>
    <dgm:pt modelId="{62773402-E46E-4553-B9EE-E3380F89ACCE}" type="sibTrans" cxnId="{6271244A-6D31-44F8-BE91-F70BDC3BFFC6}">
      <dgm:prSet phldrT="3" phldr="0"/>
      <dgm:spPr/>
      <dgm:t>
        <a:bodyPr/>
        <a:lstStyle/>
        <a:p>
          <a:r>
            <a:rPr lang="en-US"/>
            <a:t>3</a:t>
          </a:r>
        </a:p>
      </dgm:t>
    </dgm:pt>
    <dgm:pt modelId="{8CD5401A-49DB-47C5-A373-02A12E86B0BD}">
      <dgm:prSet/>
      <dgm:spPr/>
      <dgm:t>
        <a:bodyPr/>
        <a:lstStyle/>
        <a:p>
          <a:r>
            <a:rPr lang="tr-TR"/>
            <a:t>Taban ile yüksekliği çarp ve sonucu ikiye böl</a:t>
          </a:r>
          <a:endParaRPr lang="en-US"/>
        </a:p>
      </dgm:t>
    </dgm:pt>
    <dgm:pt modelId="{9ADC0526-0240-4DC7-82F0-D25A57A62EE3}" type="parTrans" cxnId="{76DF6B82-1152-4F50-B8DF-D236B8A65C82}">
      <dgm:prSet/>
      <dgm:spPr/>
      <dgm:t>
        <a:bodyPr/>
        <a:lstStyle/>
        <a:p>
          <a:endParaRPr lang="en-US"/>
        </a:p>
      </dgm:t>
    </dgm:pt>
    <dgm:pt modelId="{F77F8B51-E55A-4759-BEF9-9E110A954201}" type="sibTrans" cxnId="{76DF6B82-1152-4F50-B8DF-D236B8A65C82}">
      <dgm:prSet phldrT="4" phldr="0"/>
      <dgm:spPr/>
      <dgm:t>
        <a:bodyPr/>
        <a:lstStyle/>
        <a:p>
          <a:r>
            <a:rPr lang="en-US"/>
            <a:t>4</a:t>
          </a:r>
        </a:p>
      </dgm:t>
    </dgm:pt>
    <dgm:pt modelId="{F950C364-671E-46F5-B94A-4D29B0909433}">
      <dgm:prSet/>
      <dgm:spPr/>
      <dgm:t>
        <a:bodyPr/>
        <a:lstStyle/>
        <a:p>
          <a:r>
            <a:rPr lang="tr-TR"/>
            <a:t>Çıkan sonucu yaz</a:t>
          </a:r>
          <a:endParaRPr lang="en-US"/>
        </a:p>
      </dgm:t>
    </dgm:pt>
    <dgm:pt modelId="{8D205737-2471-43F6-817A-A2ED82A43C52}" type="parTrans" cxnId="{DF99574C-2DAC-4876-8311-1BB31B56A442}">
      <dgm:prSet/>
      <dgm:spPr/>
      <dgm:t>
        <a:bodyPr/>
        <a:lstStyle/>
        <a:p>
          <a:endParaRPr lang="en-US"/>
        </a:p>
      </dgm:t>
    </dgm:pt>
    <dgm:pt modelId="{5A9E45D6-ECF7-4C86-A800-C0A731E23395}" type="sibTrans" cxnId="{DF99574C-2DAC-4876-8311-1BB31B56A442}">
      <dgm:prSet phldrT="5" phldr="0"/>
      <dgm:spPr/>
      <dgm:t>
        <a:bodyPr/>
        <a:lstStyle/>
        <a:p>
          <a:r>
            <a:rPr lang="en-US"/>
            <a:t>5</a:t>
          </a:r>
        </a:p>
      </dgm:t>
    </dgm:pt>
    <dgm:pt modelId="{C957938B-D341-4CCE-B9E9-710E47A8B340}">
      <dgm:prSet/>
      <dgm:spPr/>
      <dgm:t>
        <a:bodyPr/>
        <a:lstStyle/>
        <a:p>
          <a:r>
            <a:rPr lang="tr-TR"/>
            <a:t>BİTİR</a:t>
          </a:r>
          <a:endParaRPr lang="en-US"/>
        </a:p>
      </dgm:t>
    </dgm:pt>
    <dgm:pt modelId="{A39DF6C5-FEE5-4F45-BBCF-1380C2F1AB5A}" type="parTrans" cxnId="{CBA95424-EA9B-4B39-B5C1-A98E579B5C7C}">
      <dgm:prSet/>
      <dgm:spPr/>
      <dgm:t>
        <a:bodyPr/>
        <a:lstStyle/>
        <a:p>
          <a:endParaRPr lang="en-US"/>
        </a:p>
      </dgm:t>
    </dgm:pt>
    <dgm:pt modelId="{DA2A2CA4-FE5D-467C-BB1E-F1A9F35C0847}" type="sibTrans" cxnId="{CBA95424-EA9B-4B39-B5C1-A98E579B5C7C}">
      <dgm:prSet phldrT="6" phldr="0"/>
      <dgm:spPr/>
      <dgm:t>
        <a:bodyPr/>
        <a:lstStyle/>
        <a:p>
          <a:r>
            <a:rPr lang="en-US"/>
            <a:t>6</a:t>
          </a:r>
        </a:p>
      </dgm:t>
    </dgm:pt>
    <dgm:pt modelId="{DFDD3B03-0CEA-4CF0-B879-9D08A3AB3F25}" type="pres">
      <dgm:prSet presAssocID="{5FE5AB81-455E-4659-B79F-2DEA52BFBD1C}" presName="Name0" presStyleCnt="0">
        <dgm:presLayoutVars>
          <dgm:animLvl val="lvl"/>
          <dgm:resizeHandles val="exact"/>
        </dgm:presLayoutVars>
      </dgm:prSet>
      <dgm:spPr/>
    </dgm:pt>
    <dgm:pt modelId="{2D502CFA-4E3E-49ED-AA7D-58EEEB20B6C8}" type="pres">
      <dgm:prSet presAssocID="{F5AA635B-37A1-46CF-9CE3-8C4137516E5A}" presName="compositeNode" presStyleCnt="0">
        <dgm:presLayoutVars>
          <dgm:bulletEnabled val="1"/>
        </dgm:presLayoutVars>
      </dgm:prSet>
      <dgm:spPr/>
    </dgm:pt>
    <dgm:pt modelId="{79088DE7-34F8-43F4-82D0-102A6EC60FAF}" type="pres">
      <dgm:prSet presAssocID="{F5AA635B-37A1-46CF-9CE3-8C4137516E5A}" presName="bgRect" presStyleLbl="bgAccFollowNode1" presStyleIdx="0" presStyleCnt="6"/>
      <dgm:spPr/>
    </dgm:pt>
    <dgm:pt modelId="{479EEDA8-92CD-4F1D-B92C-F4CED8082A81}" type="pres">
      <dgm:prSet presAssocID="{1F9A3709-8ECF-4DBE-A96F-D352DCF6BA45}" presName="sibTransNodeCircle" presStyleLbl="alignNode1" presStyleIdx="0" presStyleCnt="12">
        <dgm:presLayoutVars>
          <dgm:chMax val="0"/>
          <dgm:bulletEnabled/>
        </dgm:presLayoutVars>
      </dgm:prSet>
      <dgm:spPr/>
    </dgm:pt>
    <dgm:pt modelId="{A66DB661-108C-47F0-BCA5-EE031B9208D8}" type="pres">
      <dgm:prSet presAssocID="{F5AA635B-37A1-46CF-9CE3-8C4137516E5A}" presName="bottomLine" presStyleLbl="alignNode1" presStyleIdx="1" presStyleCnt="12">
        <dgm:presLayoutVars/>
      </dgm:prSet>
      <dgm:spPr/>
    </dgm:pt>
    <dgm:pt modelId="{7B2B9AE1-B788-499A-AC03-0FCB96B10962}" type="pres">
      <dgm:prSet presAssocID="{F5AA635B-37A1-46CF-9CE3-8C4137516E5A}" presName="nodeText" presStyleLbl="bgAccFollowNode1" presStyleIdx="0" presStyleCnt="6">
        <dgm:presLayoutVars>
          <dgm:bulletEnabled val="1"/>
        </dgm:presLayoutVars>
      </dgm:prSet>
      <dgm:spPr/>
    </dgm:pt>
    <dgm:pt modelId="{BF9F8636-66EC-40D1-B361-1636E339027B}" type="pres">
      <dgm:prSet presAssocID="{1F9A3709-8ECF-4DBE-A96F-D352DCF6BA45}" presName="sibTrans" presStyleCnt="0"/>
      <dgm:spPr/>
    </dgm:pt>
    <dgm:pt modelId="{14994478-094A-40C6-A7DA-54AC5B410A93}" type="pres">
      <dgm:prSet presAssocID="{FD254C15-4CE6-41B8-99DE-4525C13631D8}" presName="compositeNode" presStyleCnt="0">
        <dgm:presLayoutVars>
          <dgm:bulletEnabled val="1"/>
        </dgm:presLayoutVars>
      </dgm:prSet>
      <dgm:spPr/>
    </dgm:pt>
    <dgm:pt modelId="{B46BFD18-4256-4E44-B9B4-C503DBCAEC1D}" type="pres">
      <dgm:prSet presAssocID="{FD254C15-4CE6-41B8-99DE-4525C13631D8}" presName="bgRect" presStyleLbl="bgAccFollowNode1" presStyleIdx="1" presStyleCnt="6"/>
      <dgm:spPr/>
    </dgm:pt>
    <dgm:pt modelId="{8B700528-B9FC-480A-81E7-266AB60F1D02}" type="pres">
      <dgm:prSet presAssocID="{10EBDB29-64AF-4A4C-8254-1A8BECB43475}" presName="sibTransNodeCircle" presStyleLbl="alignNode1" presStyleIdx="2" presStyleCnt="12">
        <dgm:presLayoutVars>
          <dgm:chMax val="0"/>
          <dgm:bulletEnabled/>
        </dgm:presLayoutVars>
      </dgm:prSet>
      <dgm:spPr/>
    </dgm:pt>
    <dgm:pt modelId="{42BAA709-3C04-48BC-8F85-875AF19C7725}" type="pres">
      <dgm:prSet presAssocID="{FD254C15-4CE6-41B8-99DE-4525C13631D8}" presName="bottomLine" presStyleLbl="alignNode1" presStyleIdx="3" presStyleCnt="12">
        <dgm:presLayoutVars/>
      </dgm:prSet>
      <dgm:spPr/>
    </dgm:pt>
    <dgm:pt modelId="{32B4F674-C0DE-45E4-8CAD-E70135C6CB43}" type="pres">
      <dgm:prSet presAssocID="{FD254C15-4CE6-41B8-99DE-4525C13631D8}" presName="nodeText" presStyleLbl="bgAccFollowNode1" presStyleIdx="1" presStyleCnt="6">
        <dgm:presLayoutVars>
          <dgm:bulletEnabled val="1"/>
        </dgm:presLayoutVars>
      </dgm:prSet>
      <dgm:spPr/>
    </dgm:pt>
    <dgm:pt modelId="{CE3C5EA1-C6E5-4B39-9275-5010BD04EE97}" type="pres">
      <dgm:prSet presAssocID="{10EBDB29-64AF-4A4C-8254-1A8BECB43475}" presName="sibTrans" presStyleCnt="0"/>
      <dgm:spPr/>
    </dgm:pt>
    <dgm:pt modelId="{AA5CD204-44D5-4102-8D56-589F624F1F45}" type="pres">
      <dgm:prSet presAssocID="{D1B53FC6-89B8-498C-8376-C7FCBBA42A4D}" presName="compositeNode" presStyleCnt="0">
        <dgm:presLayoutVars>
          <dgm:bulletEnabled val="1"/>
        </dgm:presLayoutVars>
      </dgm:prSet>
      <dgm:spPr/>
    </dgm:pt>
    <dgm:pt modelId="{655CBD6C-DC97-4780-85BD-E1352A8F5F0E}" type="pres">
      <dgm:prSet presAssocID="{D1B53FC6-89B8-498C-8376-C7FCBBA42A4D}" presName="bgRect" presStyleLbl="bgAccFollowNode1" presStyleIdx="2" presStyleCnt="6"/>
      <dgm:spPr/>
    </dgm:pt>
    <dgm:pt modelId="{0B1CE189-59EC-474E-9426-D0956B002C0C}" type="pres">
      <dgm:prSet presAssocID="{62773402-E46E-4553-B9EE-E3380F89ACCE}" presName="sibTransNodeCircle" presStyleLbl="alignNode1" presStyleIdx="4" presStyleCnt="12">
        <dgm:presLayoutVars>
          <dgm:chMax val="0"/>
          <dgm:bulletEnabled/>
        </dgm:presLayoutVars>
      </dgm:prSet>
      <dgm:spPr/>
    </dgm:pt>
    <dgm:pt modelId="{35044024-228B-4F55-A2B0-B9EB52A07C89}" type="pres">
      <dgm:prSet presAssocID="{D1B53FC6-89B8-498C-8376-C7FCBBA42A4D}" presName="bottomLine" presStyleLbl="alignNode1" presStyleIdx="5" presStyleCnt="12">
        <dgm:presLayoutVars/>
      </dgm:prSet>
      <dgm:spPr/>
    </dgm:pt>
    <dgm:pt modelId="{96C54769-8C15-4083-BE94-BEBB4A09B247}" type="pres">
      <dgm:prSet presAssocID="{D1B53FC6-89B8-498C-8376-C7FCBBA42A4D}" presName="nodeText" presStyleLbl="bgAccFollowNode1" presStyleIdx="2" presStyleCnt="6">
        <dgm:presLayoutVars>
          <dgm:bulletEnabled val="1"/>
        </dgm:presLayoutVars>
      </dgm:prSet>
      <dgm:spPr/>
    </dgm:pt>
    <dgm:pt modelId="{A3EAF882-F498-45B7-8567-1F6A3AE7FF37}" type="pres">
      <dgm:prSet presAssocID="{62773402-E46E-4553-B9EE-E3380F89ACCE}" presName="sibTrans" presStyleCnt="0"/>
      <dgm:spPr/>
    </dgm:pt>
    <dgm:pt modelId="{5E0B0EBE-00A5-488C-8968-6AC13A769A2D}" type="pres">
      <dgm:prSet presAssocID="{8CD5401A-49DB-47C5-A373-02A12E86B0BD}" presName="compositeNode" presStyleCnt="0">
        <dgm:presLayoutVars>
          <dgm:bulletEnabled val="1"/>
        </dgm:presLayoutVars>
      </dgm:prSet>
      <dgm:spPr/>
    </dgm:pt>
    <dgm:pt modelId="{60DB0C14-CD4C-43B1-A904-04D9F3C1A39D}" type="pres">
      <dgm:prSet presAssocID="{8CD5401A-49DB-47C5-A373-02A12E86B0BD}" presName="bgRect" presStyleLbl="bgAccFollowNode1" presStyleIdx="3" presStyleCnt="6"/>
      <dgm:spPr/>
    </dgm:pt>
    <dgm:pt modelId="{23D3E30E-C981-42E9-A813-6D0B16BFEEB6}" type="pres">
      <dgm:prSet presAssocID="{F77F8B51-E55A-4759-BEF9-9E110A954201}" presName="sibTransNodeCircle" presStyleLbl="alignNode1" presStyleIdx="6" presStyleCnt="12">
        <dgm:presLayoutVars>
          <dgm:chMax val="0"/>
          <dgm:bulletEnabled/>
        </dgm:presLayoutVars>
      </dgm:prSet>
      <dgm:spPr/>
    </dgm:pt>
    <dgm:pt modelId="{8BE759F3-5C0C-45B8-947C-EAE11FB58FFC}" type="pres">
      <dgm:prSet presAssocID="{8CD5401A-49DB-47C5-A373-02A12E86B0BD}" presName="bottomLine" presStyleLbl="alignNode1" presStyleIdx="7" presStyleCnt="12">
        <dgm:presLayoutVars/>
      </dgm:prSet>
      <dgm:spPr/>
    </dgm:pt>
    <dgm:pt modelId="{497FCEE2-30EC-4EB5-8E7E-BFFCD05AA329}" type="pres">
      <dgm:prSet presAssocID="{8CD5401A-49DB-47C5-A373-02A12E86B0BD}" presName="nodeText" presStyleLbl="bgAccFollowNode1" presStyleIdx="3" presStyleCnt="6">
        <dgm:presLayoutVars>
          <dgm:bulletEnabled val="1"/>
        </dgm:presLayoutVars>
      </dgm:prSet>
      <dgm:spPr/>
    </dgm:pt>
    <dgm:pt modelId="{B89D7C95-C62D-421B-AF1A-F5E439BFD72C}" type="pres">
      <dgm:prSet presAssocID="{F77F8B51-E55A-4759-BEF9-9E110A954201}" presName="sibTrans" presStyleCnt="0"/>
      <dgm:spPr/>
    </dgm:pt>
    <dgm:pt modelId="{797F5B8F-298B-4E80-AEF3-A2D751F2C40C}" type="pres">
      <dgm:prSet presAssocID="{F950C364-671E-46F5-B94A-4D29B0909433}" presName="compositeNode" presStyleCnt="0">
        <dgm:presLayoutVars>
          <dgm:bulletEnabled val="1"/>
        </dgm:presLayoutVars>
      </dgm:prSet>
      <dgm:spPr/>
    </dgm:pt>
    <dgm:pt modelId="{C4B788FB-B669-42F5-900E-7B3334B7D62A}" type="pres">
      <dgm:prSet presAssocID="{F950C364-671E-46F5-B94A-4D29B0909433}" presName="bgRect" presStyleLbl="bgAccFollowNode1" presStyleIdx="4" presStyleCnt="6"/>
      <dgm:spPr/>
    </dgm:pt>
    <dgm:pt modelId="{7C70F1BC-82B1-4E32-A3D7-BC8325FAE1F0}" type="pres">
      <dgm:prSet presAssocID="{5A9E45D6-ECF7-4C86-A800-C0A731E23395}" presName="sibTransNodeCircle" presStyleLbl="alignNode1" presStyleIdx="8" presStyleCnt="12">
        <dgm:presLayoutVars>
          <dgm:chMax val="0"/>
          <dgm:bulletEnabled/>
        </dgm:presLayoutVars>
      </dgm:prSet>
      <dgm:spPr/>
    </dgm:pt>
    <dgm:pt modelId="{754A87E9-43D1-4426-B19B-941EE4631518}" type="pres">
      <dgm:prSet presAssocID="{F950C364-671E-46F5-B94A-4D29B0909433}" presName="bottomLine" presStyleLbl="alignNode1" presStyleIdx="9" presStyleCnt="12">
        <dgm:presLayoutVars/>
      </dgm:prSet>
      <dgm:spPr/>
    </dgm:pt>
    <dgm:pt modelId="{D49E2F07-EFE8-4D20-8547-DF68F82ABDE4}" type="pres">
      <dgm:prSet presAssocID="{F950C364-671E-46F5-B94A-4D29B0909433}" presName="nodeText" presStyleLbl="bgAccFollowNode1" presStyleIdx="4" presStyleCnt="6">
        <dgm:presLayoutVars>
          <dgm:bulletEnabled val="1"/>
        </dgm:presLayoutVars>
      </dgm:prSet>
      <dgm:spPr/>
    </dgm:pt>
    <dgm:pt modelId="{A4140CEF-0BFF-4DED-9526-8D2ABAA735BA}" type="pres">
      <dgm:prSet presAssocID="{5A9E45D6-ECF7-4C86-A800-C0A731E23395}" presName="sibTrans" presStyleCnt="0"/>
      <dgm:spPr/>
    </dgm:pt>
    <dgm:pt modelId="{7EFB7383-FAE2-43A1-8896-2D8300C7B50D}" type="pres">
      <dgm:prSet presAssocID="{C957938B-D341-4CCE-B9E9-710E47A8B340}" presName="compositeNode" presStyleCnt="0">
        <dgm:presLayoutVars>
          <dgm:bulletEnabled val="1"/>
        </dgm:presLayoutVars>
      </dgm:prSet>
      <dgm:spPr/>
    </dgm:pt>
    <dgm:pt modelId="{F9DDA941-7889-4BB9-9B8C-6D1FD17F1C98}" type="pres">
      <dgm:prSet presAssocID="{C957938B-D341-4CCE-B9E9-710E47A8B340}" presName="bgRect" presStyleLbl="bgAccFollowNode1" presStyleIdx="5" presStyleCnt="6"/>
      <dgm:spPr/>
    </dgm:pt>
    <dgm:pt modelId="{D66B14D5-7DBC-4DD7-8CCD-B5C85551E866}" type="pres">
      <dgm:prSet presAssocID="{DA2A2CA4-FE5D-467C-BB1E-F1A9F35C0847}" presName="sibTransNodeCircle" presStyleLbl="alignNode1" presStyleIdx="10" presStyleCnt="12">
        <dgm:presLayoutVars>
          <dgm:chMax val="0"/>
          <dgm:bulletEnabled/>
        </dgm:presLayoutVars>
      </dgm:prSet>
      <dgm:spPr/>
    </dgm:pt>
    <dgm:pt modelId="{348C20D4-2669-49DF-B209-60DDA0F2FBCD}" type="pres">
      <dgm:prSet presAssocID="{C957938B-D341-4CCE-B9E9-710E47A8B340}" presName="bottomLine" presStyleLbl="alignNode1" presStyleIdx="11" presStyleCnt="12">
        <dgm:presLayoutVars/>
      </dgm:prSet>
      <dgm:spPr/>
    </dgm:pt>
    <dgm:pt modelId="{A7F6C1CF-22B9-4EE8-9369-8592DC644630}" type="pres">
      <dgm:prSet presAssocID="{C957938B-D341-4CCE-B9E9-710E47A8B340}" presName="nodeText" presStyleLbl="bgAccFollowNode1" presStyleIdx="5" presStyleCnt="6">
        <dgm:presLayoutVars>
          <dgm:bulletEnabled val="1"/>
        </dgm:presLayoutVars>
      </dgm:prSet>
      <dgm:spPr/>
    </dgm:pt>
  </dgm:ptLst>
  <dgm:cxnLst>
    <dgm:cxn modelId="{0E7C5014-9064-41F3-9E73-B70F4712A8DA}" type="presOf" srcId="{F950C364-671E-46F5-B94A-4D29B0909433}" destId="{C4B788FB-B669-42F5-900E-7B3334B7D62A}" srcOrd="0" destOrd="0" presId="urn:microsoft.com/office/officeart/2016/7/layout/BasicLinearProcessNumbered"/>
    <dgm:cxn modelId="{9DFB9918-86F2-41B8-8DDF-1D88014B123A}" type="presOf" srcId="{F77F8B51-E55A-4759-BEF9-9E110A954201}" destId="{23D3E30E-C981-42E9-A813-6D0B16BFEEB6}" srcOrd="0" destOrd="0" presId="urn:microsoft.com/office/officeart/2016/7/layout/BasicLinearProcessNumbered"/>
    <dgm:cxn modelId="{A2891A24-E33A-48C3-BC78-7DFACAB7A3CD}" type="presOf" srcId="{D1B53FC6-89B8-498C-8376-C7FCBBA42A4D}" destId="{655CBD6C-DC97-4780-85BD-E1352A8F5F0E}" srcOrd="0" destOrd="0" presId="urn:microsoft.com/office/officeart/2016/7/layout/BasicLinearProcessNumbered"/>
    <dgm:cxn modelId="{CBA95424-EA9B-4B39-B5C1-A98E579B5C7C}" srcId="{5FE5AB81-455E-4659-B79F-2DEA52BFBD1C}" destId="{C957938B-D341-4CCE-B9E9-710E47A8B340}" srcOrd="5" destOrd="0" parTransId="{A39DF6C5-FEE5-4F45-BBCF-1380C2F1AB5A}" sibTransId="{DA2A2CA4-FE5D-467C-BB1E-F1A9F35C0847}"/>
    <dgm:cxn modelId="{31B9962A-1ABD-4F4C-B55E-B1F4DBBC9F11}" type="presOf" srcId="{F950C364-671E-46F5-B94A-4D29B0909433}" destId="{D49E2F07-EFE8-4D20-8547-DF68F82ABDE4}" srcOrd="1" destOrd="0" presId="urn:microsoft.com/office/officeart/2016/7/layout/BasicLinearProcessNumbered"/>
    <dgm:cxn modelId="{7E82F92A-96F0-44E5-88D0-2D5E4B5FF971}" type="presOf" srcId="{F5AA635B-37A1-46CF-9CE3-8C4137516E5A}" destId="{79088DE7-34F8-43F4-82D0-102A6EC60FAF}" srcOrd="0" destOrd="0" presId="urn:microsoft.com/office/officeart/2016/7/layout/BasicLinearProcessNumbered"/>
    <dgm:cxn modelId="{0829692C-366D-4BD8-A831-74EABF8DC6E7}" type="presOf" srcId="{62773402-E46E-4553-B9EE-E3380F89ACCE}" destId="{0B1CE189-59EC-474E-9426-D0956B002C0C}" srcOrd="0" destOrd="0" presId="urn:microsoft.com/office/officeart/2016/7/layout/BasicLinearProcessNumbered"/>
    <dgm:cxn modelId="{29A9BE5F-5936-4474-AABA-8397834268EF}" type="presOf" srcId="{D1B53FC6-89B8-498C-8376-C7FCBBA42A4D}" destId="{96C54769-8C15-4083-BE94-BEBB4A09B247}" srcOrd="1" destOrd="0" presId="urn:microsoft.com/office/officeart/2016/7/layout/BasicLinearProcessNumbered"/>
    <dgm:cxn modelId="{92343964-EE04-44F8-8D00-739EBF263271}" type="presOf" srcId="{5FE5AB81-455E-4659-B79F-2DEA52BFBD1C}" destId="{DFDD3B03-0CEA-4CF0-B879-9D08A3AB3F25}" srcOrd="0" destOrd="0" presId="urn:microsoft.com/office/officeart/2016/7/layout/BasicLinearProcessNumbered"/>
    <dgm:cxn modelId="{FD5FF346-9A7E-4E14-A4B8-65E2ABA91724}" type="presOf" srcId="{FD254C15-4CE6-41B8-99DE-4525C13631D8}" destId="{32B4F674-C0DE-45E4-8CAD-E70135C6CB43}" srcOrd="1" destOrd="0" presId="urn:microsoft.com/office/officeart/2016/7/layout/BasicLinearProcessNumbered"/>
    <dgm:cxn modelId="{6D138468-6150-41A3-A3D5-390D6AF8C0D3}" type="presOf" srcId="{1F9A3709-8ECF-4DBE-A96F-D352DCF6BA45}" destId="{479EEDA8-92CD-4F1D-B92C-F4CED8082A81}" srcOrd="0" destOrd="0" presId="urn:microsoft.com/office/officeart/2016/7/layout/BasicLinearProcessNumbered"/>
    <dgm:cxn modelId="{FBB97D49-720B-4D33-AD1C-173AF187B68A}" type="presOf" srcId="{DA2A2CA4-FE5D-467C-BB1E-F1A9F35C0847}" destId="{D66B14D5-7DBC-4DD7-8CCD-B5C85551E866}" srcOrd="0" destOrd="0" presId="urn:microsoft.com/office/officeart/2016/7/layout/BasicLinearProcessNumbered"/>
    <dgm:cxn modelId="{C4379749-0899-4CAA-ADBF-A88B80319A56}" type="presOf" srcId="{5A9E45D6-ECF7-4C86-A800-C0A731E23395}" destId="{7C70F1BC-82B1-4E32-A3D7-BC8325FAE1F0}" srcOrd="0" destOrd="0" presId="urn:microsoft.com/office/officeart/2016/7/layout/BasicLinearProcessNumbered"/>
    <dgm:cxn modelId="{6271244A-6D31-44F8-BE91-F70BDC3BFFC6}" srcId="{5FE5AB81-455E-4659-B79F-2DEA52BFBD1C}" destId="{D1B53FC6-89B8-498C-8376-C7FCBBA42A4D}" srcOrd="2" destOrd="0" parTransId="{DA8ABBF6-43DD-44E1-96B5-98ED6008DF85}" sibTransId="{62773402-E46E-4553-B9EE-E3380F89ACCE}"/>
    <dgm:cxn modelId="{07DFF36A-8AE8-4601-A4E7-8FCFC17614A6}" type="presOf" srcId="{F5AA635B-37A1-46CF-9CE3-8C4137516E5A}" destId="{7B2B9AE1-B788-499A-AC03-0FCB96B10962}" srcOrd="1" destOrd="0" presId="urn:microsoft.com/office/officeart/2016/7/layout/BasicLinearProcessNumbered"/>
    <dgm:cxn modelId="{DF99574C-2DAC-4876-8311-1BB31B56A442}" srcId="{5FE5AB81-455E-4659-B79F-2DEA52BFBD1C}" destId="{F950C364-671E-46F5-B94A-4D29B0909433}" srcOrd="4" destOrd="0" parTransId="{8D205737-2471-43F6-817A-A2ED82A43C52}" sibTransId="{5A9E45D6-ECF7-4C86-A800-C0A731E23395}"/>
    <dgm:cxn modelId="{76DF6B82-1152-4F50-B8DF-D236B8A65C82}" srcId="{5FE5AB81-455E-4659-B79F-2DEA52BFBD1C}" destId="{8CD5401A-49DB-47C5-A373-02A12E86B0BD}" srcOrd="3" destOrd="0" parTransId="{9ADC0526-0240-4DC7-82F0-D25A57A62EE3}" sibTransId="{F77F8B51-E55A-4759-BEF9-9E110A954201}"/>
    <dgm:cxn modelId="{E9A1348B-3F74-47F3-827B-8264272370D7}" type="presOf" srcId="{10EBDB29-64AF-4A4C-8254-1A8BECB43475}" destId="{8B700528-B9FC-480A-81E7-266AB60F1D02}" srcOrd="0" destOrd="0" presId="urn:microsoft.com/office/officeart/2016/7/layout/BasicLinearProcessNumbered"/>
    <dgm:cxn modelId="{CF46888B-519B-45EB-AA38-E4BEDF2EBE5A}" type="presOf" srcId="{C957938B-D341-4CCE-B9E9-710E47A8B340}" destId="{F9DDA941-7889-4BB9-9B8C-6D1FD17F1C98}" srcOrd="0" destOrd="0" presId="urn:microsoft.com/office/officeart/2016/7/layout/BasicLinearProcessNumbered"/>
    <dgm:cxn modelId="{670289A4-201F-44DA-8734-CF3F406BCE3A}" type="presOf" srcId="{8CD5401A-49DB-47C5-A373-02A12E86B0BD}" destId="{497FCEE2-30EC-4EB5-8E7E-BFFCD05AA329}" srcOrd="1" destOrd="0" presId="urn:microsoft.com/office/officeart/2016/7/layout/BasicLinearProcessNumbered"/>
    <dgm:cxn modelId="{1E9149AE-076D-4B5A-90C4-E1F28C5FE04D}" srcId="{5FE5AB81-455E-4659-B79F-2DEA52BFBD1C}" destId="{FD254C15-4CE6-41B8-99DE-4525C13631D8}" srcOrd="1" destOrd="0" parTransId="{6CE6B42C-E7B5-41BB-9266-FEE65198E04A}" sibTransId="{10EBDB29-64AF-4A4C-8254-1A8BECB43475}"/>
    <dgm:cxn modelId="{905644BD-2CB5-4DD4-9904-44438805A78E}" srcId="{5FE5AB81-455E-4659-B79F-2DEA52BFBD1C}" destId="{F5AA635B-37A1-46CF-9CE3-8C4137516E5A}" srcOrd="0" destOrd="0" parTransId="{3B27352A-A22B-4A40-84D8-0375E7F67A51}" sibTransId="{1F9A3709-8ECF-4DBE-A96F-D352DCF6BA45}"/>
    <dgm:cxn modelId="{5DEA1DD1-9709-43E9-868B-8154F253EAA9}" type="presOf" srcId="{C957938B-D341-4CCE-B9E9-710E47A8B340}" destId="{A7F6C1CF-22B9-4EE8-9369-8592DC644630}" srcOrd="1" destOrd="0" presId="urn:microsoft.com/office/officeart/2016/7/layout/BasicLinearProcessNumbered"/>
    <dgm:cxn modelId="{85E56BD2-E0AE-4CCA-8CD0-92E5B349BF31}" type="presOf" srcId="{8CD5401A-49DB-47C5-A373-02A12E86B0BD}" destId="{60DB0C14-CD4C-43B1-A904-04D9F3C1A39D}" srcOrd="0" destOrd="0" presId="urn:microsoft.com/office/officeart/2016/7/layout/BasicLinearProcessNumbered"/>
    <dgm:cxn modelId="{E45F54E6-4648-425A-B7DF-A1F17A28990B}" type="presOf" srcId="{FD254C15-4CE6-41B8-99DE-4525C13631D8}" destId="{B46BFD18-4256-4E44-B9B4-C503DBCAEC1D}" srcOrd="0" destOrd="0" presId="urn:microsoft.com/office/officeart/2016/7/layout/BasicLinearProcessNumbered"/>
    <dgm:cxn modelId="{49D97A7F-0FE9-47CD-903E-27DDC6CB1822}" type="presParOf" srcId="{DFDD3B03-0CEA-4CF0-B879-9D08A3AB3F25}" destId="{2D502CFA-4E3E-49ED-AA7D-58EEEB20B6C8}" srcOrd="0" destOrd="0" presId="urn:microsoft.com/office/officeart/2016/7/layout/BasicLinearProcessNumbered"/>
    <dgm:cxn modelId="{DBF9E843-C149-46B0-A2CC-A42313F6AE38}" type="presParOf" srcId="{2D502CFA-4E3E-49ED-AA7D-58EEEB20B6C8}" destId="{79088DE7-34F8-43F4-82D0-102A6EC60FAF}" srcOrd="0" destOrd="0" presId="urn:microsoft.com/office/officeart/2016/7/layout/BasicLinearProcessNumbered"/>
    <dgm:cxn modelId="{A3170F43-8BBC-468A-929D-D5300F28B3C7}" type="presParOf" srcId="{2D502CFA-4E3E-49ED-AA7D-58EEEB20B6C8}" destId="{479EEDA8-92CD-4F1D-B92C-F4CED8082A81}" srcOrd="1" destOrd="0" presId="urn:microsoft.com/office/officeart/2016/7/layout/BasicLinearProcessNumbered"/>
    <dgm:cxn modelId="{5C008F60-A8A6-47B4-8E05-7C2D8D8B9A66}" type="presParOf" srcId="{2D502CFA-4E3E-49ED-AA7D-58EEEB20B6C8}" destId="{A66DB661-108C-47F0-BCA5-EE031B9208D8}" srcOrd="2" destOrd="0" presId="urn:microsoft.com/office/officeart/2016/7/layout/BasicLinearProcessNumbered"/>
    <dgm:cxn modelId="{04F8B30A-20E8-446A-950C-49B430C76B10}" type="presParOf" srcId="{2D502CFA-4E3E-49ED-AA7D-58EEEB20B6C8}" destId="{7B2B9AE1-B788-499A-AC03-0FCB96B10962}" srcOrd="3" destOrd="0" presId="urn:microsoft.com/office/officeart/2016/7/layout/BasicLinearProcessNumbered"/>
    <dgm:cxn modelId="{28A5F7AB-29C7-431F-9414-7C34CDCB99A2}" type="presParOf" srcId="{DFDD3B03-0CEA-4CF0-B879-9D08A3AB3F25}" destId="{BF9F8636-66EC-40D1-B361-1636E339027B}" srcOrd="1" destOrd="0" presId="urn:microsoft.com/office/officeart/2016/7/layout/BasicLinearProcessNumbered"/>
    <dgm:cxn modelId="{431314A8-F8EC-4977-9206-B12AD388BA61}" type="presParOf" srcId="{DFDD3B03-0CEA-4CF0-B879-9D08A3AB3F25}" destId="{14994478-094A-40C6-A7DA-54AC5B410A93}" srcOrd="2" destOrd="0" presId="urn:microsoft.com/office/officeart/2016/7/layout/BasicLinearProcessNumbered"/>
    <dgm:cxn modelId="{D4CD8D11-F6CD-4D8D-83C7-FD5315DAFACA}" type="presParOf" srcId="{14994478-094A-40C6-A7DA-54AC5B410A93}" destId="{B46BFD18-4256-4E44-B9B4-C503DBCAEC1D}" srcOrd="0" destOrd="0" presId="urn:microsoft.com/office/officeart/2016/7/layout/BasicLinearProcessNumbered"/>
    <dgm:cxn modelId="{2F117D35-2783-4169-AC4E-E3E6C20E728F}" type="presParOf" srcId="{14994478-094A-40C6-A7DA-54AC5B410A93}" destId="{8B700528-B9FC-480A-81E7-266AB60F1D02}" srcOrd="1" destOrd="0" presId="urn:microsoft.com/office/officeart/2016/7/layout/BasicLinearProcessNumbered"/>
    <dgm:cxn modelId="{6F9393EE-8573-4724-8FA5-600B6DA4DEC2}" type="presParOf" srcId="{14994478-094A-40C6-A7DA-54AC5B410A93}" destId="{42BAA709-3C04-48BC-8F85-875AF19C7725}" srcOrd="2" destOrd="0" presId="urn:microsoft.com/office/officeart/2016/7/layout/BasicLinearProcessNumbered"/>
    <dgm:cxn modelId="{8A778A17-89CF-44E0-8F01-15364ECEB780}" type="presParOf" srcId="{14994478-094A-40C6-A7DA-54AC5B410A93}" destId="{32B4F674-C0DE-45E4-8CAD-E70135C6CB43}" srcOrd="3" destOrd="0" presId="urn:microsoft.com/office/officeart/2016/7/layout/BasicLinearProcessNumbered"/>
    <dgm:cxn modelId="{1BB97A15-E6D8-47C3-A705-6E673BB64EA0}" type="presParOf" srcId="{DFDD3B03-0CEA-4CF0-B879-9D08A3AB3F25}" destId="{CE3C5EA1-C6E5-4B39-9275-5010BD04EE97}" srcOrd="3" destOrd="0" presId="urn:microsoft.com/office/officeart/2016/7/layout/BasicLinearProcessNumbered"/>
    <dgm:cxn modelId="{1FA0EA2E-CA43-4F27-9CF3-1D4C697AAC19}" type="presParOf" srcId="{DFDD3B03-0CEA-4CF0-B879-9D08A3AB3F25}" destId="{AA5CD204-44D5-4102-8D56-589F624F1F45}" srcOrd="4" destOrd="0" presId="urn:microsoft.com/office/officeart/2016/7/layout/BasicLinearProcessNumbered"/>
    <dgm:cxn modelId="{76FD918D-14B2-40DB-B86D-D09885151741}" type="presParOf" srcId="{AA5CD204-44D5-4102-8D56-589F624F1F45}" destId="{655CBD6C-DC97-4780-85BD-E1352A8F5F0E}" srcOrd="0" destOrd="0" presId="urn:microsoft.com/office/officeart/2016/7/layout/BasicLinearProcessNumbered"/>
    <dgm:cxn modelId="{D22DCFFF-D227-466D-8237-5EF5E4855438}" type="presParOf" srcId="{AA5CD204-44D5-4102-8D56-589F624F1F45}" destId="{0B1CE189-59EC-474E-9426-D0956B002C0C}" srcOrd="1" destOrd="0" presId="urn:microsoft.com/office/officeart/2016/7/layout/BasicLinearProcessNumbered"/>
    <dgm:cxn modelId="{7CB3B306-9426-4930-A1C8-A1799C815968}" type="presParOf" srcId="{AA5CD204-44D5-4102-8D56-589F624F1F45}" destId="{35044024-228B-4F55-A2B0-B9EB52A07C89}" srcOrd="2" destOrd="0" presId="urn:microsoft.com/office/officeart/2016/7/layout/BasicLinearProcessNumbered"/>
    <dgm:cxn modelId="{36670433-9F28-4EFF-8B63-98701E6EA83C}" type="presParOf" srcId="{AA5CD204-44D5-4102-8D56-589F624F1F45}" destId="{96C54769-8C15-4083-BE94-BEBB4A09B247}" srcOrd="3" destOrd="0" presId="urn:microsoft.com/office/officeart/2016/7/layout/BasicLinearProcessNumbered"/>
    <dgm:cxn modelId="{D3E30820-839A-4A78-B14D-A4B60D4CE6D6}" type="presParOf" srcId="{DFDD3B03-0CEA-4CF0-B879-9D08A3AB3F25}" destId="{A3EAF882-F498-45B7-8567-1F6A3AE7FF37}" srcOrd="5" destOrd="0" presId="urn:microsoft.com/office/officeart/2016/7/layout/BasicLinearProcessNumbered"/>
    <dgm:cxn modelId="{8F425FED-A3B4-42F8-935C-D71012CE3057}" type="presParOf" srcId="{DFDD3B03-0CEA-4CF0-B879-9D08A3AB3F25}" destId="{5E0B0EBE-00A5-488C-8968-6AC13A769A2D}" srcOrd="6" destOrd="0" presId="urn:microsoft.com/office/officeart/2016/7/layout/BasicLinearProcessNumbered"/>
    <dgm:cxn modelId="{52CA8D20-F5A1-482B-B525-EEAFA66F389E}" type="presParOf" srcId="{5E0B0EBE-00A5-488C-8968-6AC13A769A2D}" destId="{60DB0C14-CD4C-43B1-A904-04D9F3C1A39D}" srcOrd="0" destOrd="0" presId="urn:microsoft.com/office/officeart/2016/7/layout/BasicLinearProcessNumbered"/>
    <dgm:cxn modelId="{76375173-95A1-4928-A0DF-0416E5F604FF}" type="presParOf" srcId="{5E0B0EBE-00A5-488C-8968-6AC13A769A2D}" destId="{23D3E30E-C981-42E9-A813-6D0B16BFEEB6}" srcOrd="1" destOrd="0" presId="urn:microsoft.com/office/officeart/2016/7/layout/BasicLinearProcessNumbered"/>
    <dgm:cxn modelId="{807B48F6-3110-4C1A-A77E-B9C0EB848C85}" type="presParOf" srcId="{5E0B0EBE-00A5-488C-8968-6AC13A769A2D}" destId="{8BE759F3-5C0C-45B8-947C-EAE11FB58FFC}" srcOrd="2" destOrd="0" presId="urn:microsoft.com/office/officeart/2016/7/layout/BasicLinearProcessNumbered"/>
    <dgm:cxn modelId="{5A7CB16F-65B4-4144-8D93-9EB770759B91}" type="presParOf" srcId="{5E0B0EBE-00A5-488C-8968-6AC13A769A2D}" destId="{497FCEE2-30EC-4EB5-8E7E-BFFCD05AA329}" srcOrd="3" destOrd="0" presId="urn:microsoft.com/office/officeart/2016/7/layout/BasicLinearProcessNumbered"/>
    <dgm:cxn modelId="{4FDDC8B2-D879-402D-B637-22595EBF1578}" type="presParOf" srcId="{DFDD3B03-0CEA-4CF0-B879-9D08A3AB3F25}" destId="{B89D7C95-C62D-421B-AF1A-F5E439BFD72C}" srcOrd="7" destOrd="0" presId="urn:microsoft.com/office/officeart/2016/7/layout/BasicLinearProcessNumbered"/>
    <dgm:cxn modelId="{34A5890A-0AAF-4C93-81D3-D268C0728999}" type="presParOf" srcId="{DFDD3B03-0CEA-4CF0-B879-9D08A3AB3F25}" destId="{797F5B8F-298B-4E80-AEF3-A2D751F2C40C}" srcOrd="8" destOrd="0" presId="urn:microsoft.com/office/officeart/2016/7/layout/BasicLinearProcessNumbered"/>
    <dgm:cxn modelId="{C5BC76AE-9E55-4F9B-90DA-9E43D985F63B}" type="presParOf" srcId="{797F5B8F-298B-4E80-AEF3-A2D751F2C40C}" destId="{C4B788FB-B669-42F5-900E-7B3334B7D62A}" srcOrd="0" destOrd="0" presId="urn:microsoft.com/office/officeart/2016/7/layout/BasicLinearProcessNumbered"/>
    <dgm:cxn modelId="{508D9639-5C12-43D7-99AB-99D0E353828C}" type="presParOf" srcId="{797F5B8F-298B-4E80-AEF3-A2D751F2C40C}" destId="{7C70F1BC-82B1-4E32-A3D7-BC8325FAE1F0}" srcOrd="1" destOrd="0" presId="urn:microsoft.com/office/officeart/2016/7/layout/BasicLinearProcessNumbered"/>
    <dgm:cxn modelId="{B989C7C2-1CCE-4A0B-BD93-5DBC2120E1C9}" type="presParOf" srcId="{797F5B8F-298B-4E80-AEF3-A2D751F2C40C}" destId="{754A87E9-43D1-4426-B19B-941EE4631518}" srcOrd="2" destOrd="0" presId="urn:microsoft.com/office/officeart/2016/7/layout/BasicLinearProcessNumbered"/>
    <dgm:cxn modelId="{2CCC4D72-CD1F-49D4-BEB3-145B93CC17B2}" type="presParOf" srcId="{797F5B8F-298B-4E80-AEF3-A2D751F2C40C}" destId="{D49E2F07-EFE8-4D20-8547-DF68F82ABDE4}" srcOrd="3" destOrd="0" presId="urn:microsoft.com/office/officeart/2016/7/layout/BasicLinearProcessNumbered"/>
    <dgm:cxn modelId="{CE241D4C-EB85-4620-84B2-B9D9D69DFFFC}" type="presParOf" srcId="{DFDD3B03-0CEA-4CF0-B879-9D08A3AB3F25}" destId="{A4140CEF-0BFF-4DED-9526-8D2ABAA735BA}" srcOrd="9" destOrd="0" presId="urn:microsoft.com/office/officeart/2016/7/layout/BasicLinearProcessNumbered"/>
    <dgm:cxn modelId="{5BFB9D3E-9825-4711-8132-81797776265F}" type="presParOf" srcId="{DFDD3B03-0CEA-4CF0-B879-9D08A3AB3F25}" destId="{7EFB7383-FAE2-43A1-8896-2D8300C7B50D}" srcOrd="10" destOrd="0" presId="urn:microsoft.com/office/officeart/2016/7/layout/BasicLinearProcessNumbered"/>
    <dgm:cxn modelId="{F8F13F3E-E8F2-4BCB-AD99-562DDB1AE93C}" type="presParOf" srcId="{7EFB7383-FAE2-43A1-8896-2D8300C7B50D}" destId="{F9DDA941-7889-4BB9-9B8C-6D1FD17F1C98}" srcOrd="0" destOrd="0" presId="urn:microsoft.com/office/officeart/2016/7/layout/BasicLinearProcessNumbered"/>
    <dgm:cxn modelId="{2B59A379-C7A0-4564-9BC1-4D3F2E1CDEED}" type="presParOf" srcId="{7EFB7383-FAE2-43A1-8896-2D8300C7B50D}" destId="{D66B14D5-7DBC-4DD7-8CCD-B5C85551E866}" srcOrd="1" destOrd="0" presId="urn:microsoft.com/office/officeart/2016/7/layout/BasicLinearProcessNumbered"/>
    <dgm:cxn modelId="{9DAC68F1-C7C2-45A0-951E-AF22D3F5E2F7}" type="presParOf" srcId="{7EFB7383-FAE2-43A1-8896-2D8300C7B50D}" destId="{348C20D4-2669-49DF-B209-60DDA0F2FBCD}" srcOrd="2" destOrd="0" presId="urn:microsoft.com/office/officeart/2016/7/layout/BasicLinearProcessNumbered"/>
    <dgm:cxn modelId="{97C068FF-6BD3-4DC0-8277-A4713D1400ED}" type="presParOf" srcId="{7EFB7383-FAE2-43A1-8896-2D8300C7B50D}" destId="{A7F6C1CF-22B9-4EE8-9369-8592DC64463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6CA23-4B71-4C8B-9B76-6F577AE2ECC3}">
      <dsp:nvSpPr>
        <dsp:cNvPr id="0" name=""/>
        <dsp:cNvSpPr/>
      </dsp:nvSpPr>
      <dsp:spPr>
        <a:xfrm>
          <a:off x="6040" y="759996"/>
          <a:ext cx="1888405" cy="2266086"/>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Giriş/çıkış bilgisi</a:t>
          </a:r>
          <a:endParaRPr lang="en-US" sz="2500" kern="1200"/>
        </a:p>
      </dsp:txBody>
      <dsp:txXfrm>
        <a:off x="6040" y="1666431"/>
        <a:ext cx="1888405" cy="1359652"/>
      </dsp:txXfrm>
    </dsp:sp>
    <dsp:sp modelId="{FC07083C-82FE-4280-9D45-67F57CA3BFBD}">
      <dsp:nvSpPr>
        <dsp:cNvPr id="0" name=""/>
        <dsp:cNvSpPr/>
      </dsp:nvSpPr>
      <dsp:spPr>
        <a:xfrm>
          <a:off x="6040"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01</a:t>
          </a:r>
        </a:p>
      </dsp:txBody>
      <dsp:txXfrm>
        <a:off x="6040" y="759996"/>
        <a:ext cx="1888405" cy="906434"/>
      </dsp:txXfrm>
    </dsp:sp>
    <dsp:sp modelId="{13F6F2A8-8E81-4F98-B045-71184414078C}">
      <dsp:nvSpPr>
        <dsp:cNvPr id="0" name=""/>
        <dsp:cNvSpPr/>
      </dsp:nvSpPr>
      <dsp:spPr>
        <a:xfrm>
          <a:off x="2045519" y="759996"/>
          <a:ext cx="1888405" cy="2266086"/>
        </a:xfrm>
        <a:prstGeom prst="rect">
          <a:avLst/>
        </a:prstGeom>
        <a:solidFill>
          <a:schemeClr val="accent2">
            <a:hueOff val="-319344"/>
            <a:satOff val="877"/>
            <a:lumOff val="588"/>
            <a:alphaOff val="0"/>
          </a:schemeClr>
        </a:solidFill>
        <a:ln w="15875" cap="flat" cmpd="sng" algn="ctr">
          <a:solidFill>
            <a:schemeClr val="accent2">
              <a:hueOff val="-319344"/>
              <a:satOff val="877"/>
              <a:lumOff val="58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Sonluluk</a:t>
          </a:r>
          <a:endParaRPr lang="en-US" sz="2500" kern="1200"/>
        </a:p>
      </dsp:txBody>
      <dsp:txXfrm>
        <a:off x="2045519" y="1666431"/>
        <a:ext cx="1888405" cy="1359652"/>
      </dsp:txXfrm>
    </dsp:sp>
    <dsp:sp modelId="{50941ED0-8FDF-43EB-B49B-3C1104A00F2B}">
      <dsp:nvSpPr>
        <dsp:cNvPr id="0" name=""/>
        <dsp:cNvSpPr/>
      </dsp:nvSpPr>
      <dsp:spPr>
        <a:xfrm>
          <a:off x="2045519"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02</a:t>
          </a:r>
        </a:p>
      </dsp:txBody>
      <dsp:txXfrm>
        <a:off x="2045519" y="759996"/>
        <a:ext cx="1888405" cy="906434"/>
      </dsp:txXfrm>
    </dsp:sp>
    <dsp:sp modelId="{42529A64-3BD2-4B53-A75E-648985946F09}">
      <dsp:nvSpPr>
        <dsp:cNvPr id="0" name=""/>
        <dsp:cNvSpPr/>
      </dsp:nvSpPr>
      <dsp:spPr>
        <a:xfrm>
          <a:off x="4084997" y="759996"/>
          <a:ext cx="1888405" cy="2266086"/>
        </a:xfrm>
        <a:prstGeom prst="rect">
          <a:avLst/>
        </a:prstGeom>
        <a:solidFill>
          <a:schemeClr val="accent2">
            <a:hueOff val="-638687"/>
            <a:satOff val="1755"/>
            <a:lumOff val="1176"/>
            <a:alphaOff val="0"/>
          </a:schemeClr>
        </a:solidFill>
        <a:ln w="15875" cap="flat" cmpd="sng" algn="ctr">
          <a:solidFill>
            <a:schemeClr val="accent2">
              <a:hueOff val="-638687"/>
              <a:satOff val="1755"/>
              <a:lumOff val="117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Kesinlik</a:t>
          </a:r>
          <a:endParaRPr lang="en-US" sz="2500" kern="1200"/>
        </a:p>
      </dsp:txBody>
      <dsp:txXfrm>
        <a:off x="4084997" y="1666431"/>
        <a:ext cx="1888405" cy="1359652"/>
      </dsp:txXfrm>
    </dsp:sp>
    <dsp:sp modelId="{2C09570A-A263-4D2A-976C-BB33D216AA5D}">
      <dsp:nvSpPr>
        <dsp:cNvPr id="0" name=""/>
        <dsp:cNvSpPr/>
      </dsp:nvSpPr>
      <dsp:spPr>
        <a:xfrm>
          <a:off x="4084997"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03</a:t>
          </a:r>
        </a:p>
      </dsp:txBody>
      <dsp:txXfrm>
        <a:off x="4084997" y="759996"/>
        <a:ext cx="1888405" cy="906434"/>
      </dsp:txXfrm>
    </dsp:sp>
    <dsp:sp modelId="{081C7201-B9AA-41F1-A519-60958F04717F}">
      <dsp:nvSpPr>
        <dsp:cNvPr id="0" name=""/>
        <dsp:cNvSpPr/>
      </dsp:nvSpPr>
      <dsp:spPr>
        <a:xfrm>
          <a:off x="6124475" y="759996"/>
          <a:ext cx="1888405" cy="2266086"/>
        </a:xfrm>
        <a:prstGeom prst="rect">
          <a:avLst/>
        </a:prstGeom>
        <a:solidFill>
          <a:schemeClr val="accent2">
            <a:hueOff val="-958031"/>
            <a:satOff val="2632"/>
            <a:lumOff val="1764"/>
            <a:alphaOff val="0"/>
          </a:schemeClr>
        </a:solidFill>
        <a:ln w="15875" cap="flat" cmpd="sng" algn="ctr">
          <a:solidFill>
            <a:schemeClr val="accent2">
              <a:hueOff val="-958031"/>
              <a:satOff val="2632"/>
              <a:lumOff val="176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Etkinlik</a:t>
          </a:r>
          <a:endParaRPr lang="en-US" sz="2500" kern="1200"/>
        </a:p>
      </dsp:txBody>
      <dsp:txXfrm>
        <a:off x="6124475" y="1666431"/>
        <a:ext cx="1888405" cy="1359652"/>
      </dsp:txXfrm>
    </dsp:sp>
    <dsp:sp modelId="{E361F45A-6C69-42FB-87EF-E4578BCB57F7}">
      <dsp:nvSpPr>
        <dsp:cNvPr id="0" name=""/>
        <dsp:cNvSpPr/>
      </dsp:nvSpPr>
      <dsp:spPr>
        <a:xfrm>
          <a:off x="6124475"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04</a:t>
          </a:r>
        </a:p>
      </dsp:txBody>
      <dsp:txXfrm>
        <a:off x="6124475" y="759996"/>
        <a:ext cx="1888405" cy="906434"/>
      </dsp:txXfrm>
    </dsp:sp>
    <dsp:sp modelId="{E7A3DBA1-77CB-4DDF-80D3-3AB3ACF7EDC0}">
      <dsp:nvSpPr>
        <dsp:cNvPr id="0" name=""/>
        <dsp:cNvSpPr/>
      </dsp:nvSpPr>
      <dsp:spPr>
        <a:xfrm>
          <a:off x="8163953" y="759996"/>
          <a:ext cx="1888405" cy="2266086"/>
        </a:xfrm>
        <a:prstGeom prst="rect">
          <a:avLst/>
        </a:prstGeom>
        <a:solidFill>
          <a:schemeClr val="accent2">
            <a:hueOff val="-1277375"/>
            <a:satOff val="3509"/>
            <a:lumOff val="2352"/>
            <a:alphaOff val="0"/>
          </a:schemeClr>
        </a:solidFill>
        <a:ln w="15875" cap="flat" cmpd="sng" algn="ctr">
          <a:solidFill>
            <a:schemeClr val="accent2">
              <a:hueOff val="-1277375"/>
              <a:satOff val="3509"/>
              <a:lumOff val="235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Başarım ve performans</a:t>
          </a:r>
          <a:endParaRPr lang="en-US" sz="2500" kern="1200"/>
        </a:p>
      </dsp:txBody>
      <dsp:txXfrm>
        <a:off x="8163953" y="1666431"/>
        <a:ext cx="1888405" cy="1359652"/>
      </dsp:txXfrm>
    </dsp:sp>
    <dsp:sp modelId="{D6BE0619-B7D9-4657-9588-0DE7DD872913}">
      <dsp:nvSpPr>
        <dsp:cNvPr id="0" name=""/>
        <dsp:cNvSpPr/>
      </dsp:nvSpPr>
      <dsp:spPr>
        <a:xfrm>
          <a:off x="8163953"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05</a:t>
          </a:r>
        </a:p>
      </dsp:txBody>
      <dsp:txXfrm>
        <a:off x="8163953" y="759996"/>
        <a:ext cx="1888405" cy="906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2175F-4359-44C5-B025-0F5B1C627881}">
      <dsp:nvSpPr>
        <dsp:cNvPr id="0" name=""/>
        <dsp:cNvSpPr/>
      </dsp:nvSpPr>
      <dsp:spPr>
        <a:xfrm>
          <a:off x="3239122" y="785688"/>
          <a:ext cx="2081684" cy="2081654"/>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1FE8D4D-259E-4D89-9AD0-3D3ED6A1A04E}">
      <dsp:nvSpPr>
        <dsp:cNvPr id="0" name=""/>
        <dsp:cNvSpPr/>
      </dsp:nvSpPr>
      <dsp:spPr>
        <a:xfrm>
          <a:off x="3308481" y="855089"/>
          <a:ext cx="1942505" cy="1942853"/>
        </a:xfrm>
        <a:prstGeom prst="ellipse">
          <a:avLst/>
        </a:prstGeom>
        <a:gradFill rotWithShape="0">
          <a:gsLst>
            <a:gs pos="0">
              <a:schemeClr val="accent5">
                <a:hueOff val="307254"/>
                <a:satOff val="-5999"/>
                <a:lumOff val="131"/>
                <a:alphaOff val="0"/>
                <a:shade val="85000"/>
                <a:satMod val="130000"/>
              </a:schemeClr>
            </a:gs>
            <a:gs pos="34000">
              <a:schemeClr val="accent5">
                <a:hueOff val="307254"/>
                <a:satOff val="-5999"/>
                <a:lumOff val="131"/>
                <a:alphaOff val="0"/>
                <a:shade val="87000"/>
                <a:satMod val="125000"/>
              </a:schemeClr>
            </a:gs>
            <a:gs pos="70000">
              <a:schemeClr val="accent5">
                <a:hueOff val="307254"/>
                <a:satOff val="-5999"/>
                <a:lumOff val="131"/>
                <a:alphaOff val="0"/>
                <a:tint val="100000"/>
                <a:shade val="90000"/>
                <a:satMod val="130000"/>
              </a:schemeClr>
            </a:gs>
            <a:gs pos="100000">
              <a:schemeClr val="accent5">
                <a:hueOff val="307254"/>
                <a:satOff val="-5999"/>
                <a:lumOff val="13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tr-TR" sz="1900" kern="1200"/>
            <a:t>Algoritma sonsuz döngüye girmemelidir.</a:t>
          </a:r>
          <a:endParaRPr lang="en-US" sz="1900" kern="1200"/>
        </a:p>
      </dsp:txBody>
      <dsp:txXfrm>
        <a:off x="3586378" y="1132692"/>
        <a:ext cx="1387635" cy="1387648"/>
      </dsp:txXfrm>
    </dsp:sp>
    <dsp:sp modelId="{42281F67-C8BB-4632-A7A4-3BBA34008575}">
      <dsp:nvSpPr>
        <dsp:cNvPr id="0" name=""/>
        <dsp:cNvSpPr/>
      </dsp:nvSpPr>
      <dsp:spPr>
        <a:xfrm rot="2700000">
          <a:off x="1088275" y="785456"/>
          <a:ext cx="2081753" cy="2081753"/>
        </a:xfrm>
        <a:prstGeom prst="teardrop">
          <a:avLst>
            <a:gd name="adj" fmla="val 100000"/>
          </a:avLst>
        </a:prstGeom>
        <a:gradFill rotWithShape="0">
          <a:gsLst>
            <a:gs pos="0">
              <a:schemeClr val="accent5">
                <a:hueOff val="614507"/>
                <a:satOff val="-11997"/>
                <a:lumOff val="261"/>
                <a:alphaOff val="0"/>
                <a:shade val="85000"/>
                <a:satMod val="130000"/>
              </a:schemeClr>
            </a:gs>
            <a:gs pos="34000">
              <a:schemeClr val="accent5">
                <a:hueOff val="614507"/>
                <a:satOff val="-11997"/>
                <a:lumOff val="261"/>
                <a:alphaOff val="0"/>
                <a:shade val="87000"/>
                <a:satMod val="125000"/>
              </a:schemeClr>
            </a:gs>
            <a:gs pos="70000">
              <a:schemeClr val="accent5">
                <a:hueOff val="614507"/>
                <a:satOff val="-11997"/>
                <a:lumOff val="261"/>
                <a:alphaOff val="0"/>
                <a:tint val="100000"/>
                <a:shade val="90000"/>
                <a:satMod val="130000"/>
              </a:schemeClr>
            </a:gs>
            <a:gs pos="100000">
              <a:schemeClr val="accent5">
                <a:hueOff val="614507"/>
                <a:satOff val="-11997"/>
                <a:lumOff val="26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502EAED-58FF-4D9E-B7D4-21EF71030D66}">
      <dsp:nvSpPr>
        <dsp:cNvPr id="0" name=""/>
        <dsp:cNvSpPr/>
      </dsp:nvSpPr>
      <dsp:spPr>
        <a:xfrm>
          <a:off x="1157900" y="855089"/>
          <a:ext cx="1942505" cy="1942853"/>
        </a:xfrm>
        <a:prstGeom prst="ellipse">
          <a:avLst/>
        </a:prstGeom>
        <a:gradFill rotWithShape="0">
          <a:gsLst>
            <a:gs pos="0">
              <a:schemeClr val="accent5">
                <a:hueOff val="921761"/>
                <a:satOff val="-17996"/>
                <a:lumOff val="392"/>
                <a:alphaOff val="0"/>
                <a:shade val="85000"/>
                <a:satMod val="130000"/>
              </a:schemeClr>
            </a:gs>
            <a:gs pos="34000">
              <a:schemeClr val="accent5">
                <a:hueOff val="921761"/>
                <a:satOff val="-17996"/>
                <a:lumOff val="392"/>
                <a:alphaOff val="0"/>
                <a:shade val="87000"/>
                <a:satMod val="125000"/>
              </a:schemeClr>
            </a:gs>
            <a:gs pos="70000">
              <a:schemeClr val="accent5">
                <a:hueOff val="921761"/>
                <a:satOff val="-17996"/>
                <a:lumOff val="392"/>
                <a:alphaOff val="0"/>
                <a:tint val="100000"/>
                <a:shade val="90000"/>
                <a:satMod val="130000"/>
              </a:schemeClr>
            </a:gs>
            <a:gs pos="100000">
              <a:schemeClr val="accent5">
                <a:hueOff val="921761"/>
                <a:satOff val="-17996"/>
                <a:lumOff val="39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tr-TR" sz="1900" kern="1200"/>
            <a:t>Her türlü olasılık için algoritma sonlu adımda bitmelidir.</a:t>
          </a:r>
          <a:endParaRPr lang="en-US" sz="1900" kern="1200"/>
        </a:p>
      </dsp:txBody>
      <dsp:txXfrm>
        <a:off x="1435334" y="1132692"/>
        <a:ext cx="1387635" cy="1387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2EA37-093C-4AD9-BAC8-CC45F488E55D}">
      <dsp:nvSpPr>
        <dsp:cNvPr id="0" name=""/>
        <dsp:cNvSpPr/>
      </dsp:nvSpPr>
      <dsp:spPr>
        <a:xfrm>
          <a:off x="1227"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tr-TR" sz="3000" kern="1200"/>
            <a:t>Düz yazı ile gösterim</a:t>
          </a:r>
          <a:endParaRPr lang="en-US" sz="3000" kern="1200"/>
        </a:p>
      </dsp:txBody>
      <dsp:txXfrm>
        <a:off x="43302" y="1216833"/>
        <a:ext cx="2788976" cy="1352413"/>
      </dsp:txXfrm>
    </dsp:sp>
    <dsp:sp modelId="{D18AEA2F-2981-498C-A534-95AA5CBB2402}">
      <dsp:nvSpPr>
        <dsp:cNvPr id="0" name=""/>
        <dsp:cNvSpPr/>
      </dsp:nvSpPr>
      <dsp:spPr>
        <a:xfrm>
          <a:off x="3592636"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tr-TR" sz="3000" kern="1200"/>
            <a:t>Sözde kod (pseudocode) ile gösterim</a:t>
          </a:r>
          <a:endParaRPr lang="en-US" sz="3000" kern="1200"/>
        </a:p>
      </dsp:txBody>
      <dsp:txXfrm>
        <a:off x="3634711" y="1216833"/>
        <a:ext cx="2788976" cy="1352413"/>
      </dsp:txXfrm>
    </dsp:sp>
    <dsp:sp modelId="{EC04741B-D9BB-42AD-B37E-D2668B6E057B}">
      <dsp:nvSpPr>
        <dsp:cNvPr id="0" name=""/>
        <dsp:cNvSpPr/>
      </dsp:nvSpPr>
      <dsp:spPr>
        <a:xfrm>
          <a:off x="7184045"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tr-TR" sz="3000" kern="1200"/>
            <a:t>Akış şeması ile gösterim</a:t>
          </a:r>
          <a:endParaRPr lang="en-US" sz="3000" kern="1200"/>
        </a:p>
      </dsp:txBody>
      <dsp:txXfrm>
        <a:off x="7226120" y="1216833"/>
        <a:ext cx="2788976" cy="1352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58894-414C-4273-8F60-21C2704C3FCC}">
      <dsp:nvSpPr>
        <dsp:cNvPr id="0" name=""/>
        <dsp:cNvSpPr/>
      </dsp:nvSpPr>
      <dsp:spPr>
        <a:xfrm>
          <a:off x="2297838" y="170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Çözülecek problem, adım adım metin olarak yazılır.</a:t>
          </a:r>
          <a:endParaRPr lang="en-US" sz="2100" kern="1200"/>
        </a:p>
      </dsp:txBody>
      <dsp:txXfrm>
        <a:off x="2371285" y="75156"/>
        <a:ext cx="2167815" cy="1357667"/>
      </dsp:txXfrm>
    </dsp:sp>
    <dsp:sp modelId="{5FFB3CB4-9AB7-4664-B62E-BE66BA884E90}">
      <dsp:nvSpPr>
        <dsp:cNvPr id="0" name=""/>
        <dsp:cNvSpPr/>
      </dsp:nvSpPr>
      <dsp:spPr>
        <a:xfrm>
          <a:off x="1446213" y="753990"/>
          <a:ext cx="4017959" cy="4017959"/>
        </a:xfrm>
        <a:custGeom>
          <a:avLst/>
          <a:gdLst/>
          <a:ahLst/>
          <a:cxnLst/>
          <a:rect l="0" t="0" r="0" b="0"/>
          <a:pathLst>
            <a:path>
              <a:moveTo>
                <a:pt x="3183196" y="378883"/>
              </a:moveTo>
              <a:arcTo wR="2008979" hR="2008979" stAng="18345994" swAng="3651296"/>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589472-8A96-4145-9A05-C9F4779347CF}">
      <dsp:nvSpPr>
        <dsp:cNvPr id="0" name=""/>
        <dsp:cNvSpPr/>
      </dsp:nvSpPr>
      <dsp:spPr>
        <a:xfrm>
          <a:off x="4037666" y="301517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Her satıra numara verilir.</a:t>
          </a:r>
          <a:endParaRPr lang="en-US" sz="2100" kern="1200"/>
        </a:p>
      </dsp:txBody>
      <dsp:txXfrm>
        <a:off x="4111113" y="3088626"/>
        <a:ext cx="2167815" cy="1357667"/>
      </dsp:txXfrm>
    </dsp:sp>
    <dsp:sp modelId="{AECF3BDD-FEA8-4FC7-A583-6F86437616CE}">
      <dsp:nvSpPr>
        <dsp:cNvPr id="0" name=""/>
        <dsp:cNvSpPr/>
      </dsp:nvSpPr>
      <dsp:spPr>
        <a:xfrm>
          <a:off x="1446213" y="753990"/>
          <a:ext cx="4017959" cy="4017959"/>
        </a:xfrm>
        <a:custGeom>
          <a:avLst/>
          <a:gdLst/>
          <a:ahLst/>
          <a:cxnLst/>
          <a:rect l="0" t="0" r="0" b="0"/>
          <a:pathLst>
            <a:path>
              <a:moveTo>
                <a:pt x="2966444" y="3775122"/>
              </a:moveTo>
              <a:arcTo wR="2008979" hR="2008979" stAng="3692214" swAng="3415571"/>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383568-2389-44AA-AF74-A5825AD9B79F}">
      <dsp:nvSpPr>
        <dsp:cNvPr id="0" name=""/>
        <dsp:cNvSpPr/>
      </dsp:nvSpPr>
      <dsp:spPr>
        <a:xfrm>
          <a:off x="558011" y="301517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«BAŞLA» ile başlanıp «BİTİR» ile sonlandırılır.</a:t>
          </a:r>
          <a:endParaRPr lang="en-US" sz="2100" kern="1200"/>
        </a:p>
      </dsp:txBody>
      <dsp:txXfrm>
        <a:off x="631458" y="3088626"/>
        <a:ext cx="2167815" cy="1357667"/>
      </dsp:txXfrm>
    </dsp:sp>
    <dsp:sp modelId="{362DED35-AD6D-4473-A013-67700CB6B14C}">
      <dsp:nvSpPr>
        <dsp:cNvPr id="0" name=""/>
        <dsp:cNvSpPr/>
      </dsp:nvSpPr>
      <dsp:spPr>
        <a:xfrm>
          <a:off x="1446213" y="753990"/>
          <a:ext cx="4017959" cy="4017959"/>
        </a:xfrm>
        <a:custGeom>
          <a:avLst/>
          <a:gdLst/>
          <a:ahLst/>
          <a:cxnLst/>
          <a:rect l="0" t="0" r="0" b="0"/>
          <a:pathLst>
            <a:path>
              <a:moveTo>
                <a:pt x="13400" y="2240634"/>
              </a:moveTo>
              <a:arcTo wR="2008979" hR="2008979" stAng="10402710" swAng="3651296"/>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41A1C-30BD-47CC-A401-744C2869679E}">
      <dsp:nvSpPr>
        <dsp:cNvPr id="0" name=""/>
        <dsp:cNvSpPr/>
      </dsp:nvSpPr>
      <dsp:spPr>
        <a:xfrm>
          <a:off x="2310147" y="311"/>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Örneğin amacı, adımların tutarlılığını ve mantıksal sırasını göstermektir.</a:t>
          </a:r>
          <a:endParaRPr lang="en-US" sz="1300" kern="1200"/>
        </a:p>
      </dsp:txBody>
      <dsp:txXfrm>
        <a:off x="2854492" y="311"/>
        <a:ext cx="1088690" cy="1796339"/>
      </dsp:txXfrm>
    </dsp:sp>
    <dsp:sp modelId="{B5FA6C2E-97EA-43A4-BCF9-A08275A226C7}">
      <dsp:nvSpPr>
        <dsp:cNvPr id="0" name=""/>
        <dsp:cNvSpPr/>
      </dsp:nvSpPr>
      <dsp:spPr>
        <a:xfrm rot="4320000">
          <a:off x="4135437" y="1326462"/>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Burada emirler, belli sorgulamalar yapılarak ve mantıksal bir sıra içinde verilmiştir.</a:t>
          </a:r>
          <a:endParaRPr lang="en-US" sz="1300" kern="1200"/>
        </a:p>
      </dsp:txBody>
      <dsp:txXfrm rot="-5400000">
        <a:off x="4507154" y="1811932"/>
        <a:ext cx="1796339" cy="1088690"/>
      </dsp:txXfrm>
    </dsp:sp>
    <dsp:sp modelId="{FC044A1B-2B62-4FD4-9341-90017ECA978D}">
      <dsp:nvSpPr>
        <dsp:cNvPr id="0" name=""/>
        <dsp:cNvSpPr/>
      </dsp:nvSpPr>
      <dsp:spPr>
        <a:xfrm rot="8640000">
          <a:off x="3438238" y="3472220"/>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Yerinden kalk emri verilmeden kişiden yürümesi istenemez.</a:t>
          </a:r>
          <a:endParaRPr lang="en-US" sz="1300" kern="1200"/>
        </a:p>
      </dsp:txBody>
      <dsp:txXfrm rot="10800000">
        <a:off x="4094568" y="3816875"/>
        <a:ext cx="1088690" cy="1796339"/>
      </dsp:txXfrm>
    </dsp:sp>
    <dsp:sp modelId="{67099155-27CA-4C01-80E2-F3A18C7194E7}">
      <dsp:nvSpPr>
        <dsp:cNvPr id="0" name=""/>
        <dsp:cNvSpPr/>
      </dsp:nvSpPr>
      <dsp:spPr>
        <a:xfrm rot="12960000">
          <a:off x="1182055" y="3472220"/>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Kalemi almadan adını yaz emrinin verilmesi doğru olmaz.</a:t>
          </a:r>
          <a:endParaRPr lang="en-US" sz="1300" kern="1200"/>
        </a:p>
      </dsp:txBody>
      <dsp:txXfrm rot="10800000">
        <a:off x="1614415" y="3816875"/>
        <a:ext cx="1088690" cy="1796339"/>
      </dsp:txXfrm>
    </dsp:sp>
    <dsp:sp modelId="{8E95F270-1A11-4875-ACDF-197E1C161028}">
      <dsp:nvSpPr>
        <dsp:cNvPr id="0" name=""/>
        <dsp:cNvSpPr/>
      </dsp:nvSpPr>
      <dsp:spPr>
        <a:xfrm rot="17280000">
          <a:off x="484856" y="1326462"/>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Sorgulamalarla da işlemi yapıp yapmadığı kontrol edilmiştir.</a:t>
          </a:r>
          <a:endParaRPr lang="en-US" sz="1300" kern="1200"/>
        </a:p>
      </dsp:txBody>
      <dsp:txXfrm rot="5400000">
        <a:off x="494181" y="1811932"/>
        <a:ext cx="1796339" cy="10886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7A30-C3D4-46DF-B024-79B0C8EC5C12}">
      <dsp:nvSpPr>
        <dsp:cNvPr id="0" name=""/>
        <dsp:cNvSpPr/>
      </dsp:nvSpPr>
      <dsp:spPr>
        <a:xfrm rot="5400000">
          <a:off x="396831" y="2056925"/>
          <a:ext cx="1177048" cy="1958582"/>
        </a:xfrm>
        <a:prstGeom prst="corner">
          <a:avLst>
            <a:gd name="adj1" fmla="val 16120"/>
            <a:gd name="adj2" fmla="val 1611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B68EE17-7169-488A-B9C8-2193C3BC1BDE}">
      <dsp:nvSpPr>
        <dsp:cNvPr id="0" name=""/>
        <dsp:cNvSpPr/>
      </dsp:nvSpPr>
      <dsp:spPr>
        <a:xfrm>
          <a:off x="200353" y="2642119"/>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Herkesin anlayabileceği ve rahatlıkla bir programlama diline çevrilebilecek basit komutlardan oluşan bir dildir.</a:t>
          </a:r>
          <a:endParaRPr lang="en-US" sz="1600" kern="1200"/>
        </a:p>
      </dsp:txBody>
      <dsp:txXfrm>
        <a:off x="200353" y="2642119"/>
        <a:ext cx="1768219" cy="1549947"/>
      </dsp:txXfrm>
    </dsp:sp>
    <dsp:sp modelId="{60FEAECD-383F-407B-906F-7A8CCE2C2595}">
      <dsp:nvSpPr>
        <dsp:cNvPr id="0" name=""/>
        <dsp:cNvSpPr/>
      </dsp:nvSpPr>
      <dsp:spPr>
        <a:xfrm>
          <a:off x="1634946" y="1912732"/>
          <a:ext cx="333626" cy="333626"/>
        </a:xfrm>
        <a:prstGeom prst="triangle">
          <a:avLst>
            <a:gd name="adj" fmla="val 100000"/>
          </a:avLst>
        </a:prstGeom>
        <a:gradFill rotWithShape="0">
          <a:gsLst>
            <a:gs pos="0">
              <a:schemeClr val="accent5">
                <a:hueOff val="115220"/>
                <a:satOff val="-2250"/>
                <a:lumOff val="49"/>
                <a:alphaOff val="0"/>
                <a:shade val="85000"/>
                <a:satMod val="130000"/>
              </a:schemeClr>
            </a:gs>
            <a:gs pos="34000">
              <a:schemeClr val="accent5">
                <a:hueOff val="115220"/>
                <a:satOff val="-2250"/>
                <a:lumOff val="49"/>
                <a:alphaOff val="0"/>
                <a:shade val="87000"/>
                <a:satMod val="125000"/>
              </a:schemeClr>
            </a:gs>
            <a:gs pos="70000">
              <a:schemeClr val="accent5">
                <a:hueOff val="115220"/>
                <a:satOff val="-2250"/>
                <a:lumOff val="49"/>
                <a:alphaOff val="0"/>
                <a:tint val="100000"/>
                <a:shade val="90000"/>
                <a:satMod val="130000"/>
              </a:schemeClr>
            </a:gs>
            <a:gs pos="100000">
              <a:schemeClr val="accent5">
                <a:hueOff val="115220"/>
                <a:satOff val="-2250"/>
                <a:lumOff val="49"/>
                <a:alphaOff val="0"/>
                <a:tint val="100000"/>
                <a:shade val="100000"/>
                <a:satMod val="110000"/>
              </a:schemeClr>
            </a:gs>
          </a:gsLst>
          <a:path path="circle">
            <a:fillToRect l="100000" t="100000" r="100000" b="100000"/>
          </a:path>
        </a:gradFill>
        <a:ln w="12700" cap="flat" cmpd="sng" algn="ctr">
          <a:solidFill>
            <a:schemeClr val="accent5">
              <a:hueOff val="115220"/>
              <a:satOff val="-2250"/>
              <a:lumOff val="49"/>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7A5DB339-A821-4B05-9EE5-7FFAC83EA337}">
      <dsp:nvSpPr>
        <dsp:cNvPr id="0" name=""/>
        <dsp:cNvSpPr/>
      </dsp:nvSpPr>
      <dsp:spPr>
        <a:xfrm rot="5400000">
          <a:off x="2561477" y="1521281"/>
          <a:ext cx="1177048" cy="1958582"/>
        </a:xfrm>
        <a:prstGeom prst="corner">
          <a:avLst>
            <a:gd name="adj1" fmla="val 16120"/>
            <a:gd name="adj2" fmla="val 16110"/>
          </a:avLst>
        </a:prstGeom>
        <a:gradFill rotWithShape="0">
          <a:gsLst>
            <a:gs pos="0">
              <a:schemeClr val="accent5">
                <a:hueOff val="230440"/>
                <a:satOff val="-4499"/>
                <a:lumOff val="98"/>
                <a:alphaOff val="0"/>
                <a:shade val="85000"/>
                <a:satMod val="130000"/>
              </a:schemeClr>
            </a:gs>
            <a:gs pos="34000">
              <a:schemeClr val="accent5">
                <a:hueOff val="230440"/>
                <a:satOff val="-4499"/>
                <a:lumOff val="98"/>
                <a:alphaOff val="0"/>
                <a:shade val="87000"/>
                <a:satMod val="125000"/>
              </a:schemeClr>
            </a:gs>
            <a:gs pos="70000">
              <a:schemeClr val="accent5">
                <a:hueOff val="230440"/>
                <a:satOff val="-4499"/>
                <a:lumOff val="98"/>
                <a:alphaOff val="0"/>
                <a:tint val="100000"/>
                <a:shade val="90000"/>
                <a:satMod val="130000"/>
              </a:schemeClr>
            </a:gs>
            <a:gs pos="100000">
              <a:schemeClr val="accent5">
                <a:hueOff val="230440"/>
                <a:satOff val="-4499"/>
                <a:lumOff val="98"/>
                <a:alphaOff val="0"/>
                <a:tint val="100000"/>
                <a:shade val="100000"/>
                <a:satMod val="110000"/>
              </a:schemeClr>
            </a:gs>
          </a:gsLst>
          <a:path path="circle">
            <a:fillToRect l="100000" t="100000" r="100000" b="100000"/>
          </a:path>
        </a:gradFill>
        <a:ln w="12700" cap="flat" cmpd="sng" algn="ctr">
          <a:solidFill>
            <a:schemeClr val="accent5">
              <a:hueOff val="230440"/>
              <a:satOff val="-4499"/>
              <a:lumOff val="98"/>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F9099EC1-35B0-4445-ADB6-57EF25E1443F}">
      <dsp:nvSpPr>
        <dsp:cNvPr id="0" name=""/>
        <dsp:cNvSpPr/>
      </dsp:nvSpPr>
      <dsp:spPr>
        <a:xfrm>
          <a:off x="2364998" y="2106475"/>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dirty="0"/>
            <a:t>Sözde kodun temel işlevi program geliştirmeye geçmeden algoritmayı oluşturmak ve üzerinde tartışabilmektir.</a:t>
          </a:r>
          <a:endParaRPr lang="en-US" sz="1600" kern="1200" dirty="0"/>
        </a:p>
      </dsp:txBody>
      <dsp:txXfrm>
        <a:off x="2364998" y="2106475"/>
        <a:ext cx="1768219" cy="1549947"/>
      </dsp:txXfrm>
    </dsp:sp>
    <dsp:sp modelId="{443CF9E1-EEE9-405A-B0B2-518F16CBE64E}">
      <dsp:nvSpPr>
        <dsp:cNvPr id="0" name=""/>
        <dsp:cNvSpPr/>
      </dsp:nvSpPr>
      <dsp:spPr>
        <a:xfrm>
          <a:off x="3799591" y="1377088"/>
          <a:ext cx="333626" cy="333626"/>
        </a:xfrm>
        <a:prstGeom prst="triangle">
          <a:avLst>
            <a:gd name="adj" fmla="val 100000"/>
          </a:avLst>
        </a:prstGeom>
        <a:gradFill rotWithShape="0">
          <a:gsLst>
            <a:gs pos="0">
              <a:schemeClr val="accent5">
                <a:hueOff val="345660"/>
                <a:satOff val="-6749"/>
                <a:lumOff val="147"/>
                <a:alphaOff val="0"/>
                <a:shade val="85000"/>
                <a:satMod val="130000"/>
              </a:schemeClr>
            </a:gs>
            <a:gs pos="34000">
              <a:schemeClr val="accent5">
                <a:hueOff val="345660"/>
                <a:satOff val="-6749"/>
                <a:lumOff val="147"/>
                <a:alphaOff val="0"/>
                <a:shade val="87000"/>
                <a:satMod val="125000"/>
              </a:schemeClr>
            </a:gs>
            <a:gs pos="70000">
              <a:schemeClr val="accent5">
                <a:hueOff val="345660"/>
                <a:satOff val="-6749"/>
                <a:lumOff val="147"/>
                <a:alphaOff val="0"/>
                <a:tint val="100000"/>
                <a:shade val="90000"/>
                <a:satMod val="130000"/>
              </a:schemeClr>
            </a:gs>
            <a:gs pos="100000">
              <a:schemeClr val="accent5">
                <a:hueOff val="345660"/>
                <a:satOff val="-6749"/>
                <a:lumOff val="147"/>
                <a:alphaOff val="0"/>
                <a:tint val="100000"/>
                <a:shade val="100000"/>
                <a:satMod val="110000"/>
              </a:schemeClr>
            </a:gs>
          </a:gsLst>
          <a:path path="circle">
            <a:fillToRect l="100000" t="100000" r="100000" b="100000"/>
          </a:path>
        </a:gradFill>
        <a:ln w="12700" cap="flat" cmpd="sng" algn="ctr">
          <a:solidFill>
            <a:schemeClr val="accent5">
              <a:hueOff val="345660"/>
              <a:satOff val="-6749"/>
              <a:lumOff val="147"/>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98798B43-EA2B-4188-ADF5-A7DF0089E512}">
      <dsp:nvSpPr>
        <dsp:cNvPr id="0" name=""/>
        <dsp:cNvSpPr/>
      </dsp:nvSpPr>
      <dsp:spPr>
        <a:xfrm rot="5400000">
          <a:off x="4726123" y="985638"/>
          <a:ext cx="1177048" cy="1958582"/>
        </a:xfrm>
        <a:prstGeom prst="corner">
          <a:avLst>
            <a:gd name="adj1" fmla="val 16120"/>
            <a:gd name="adj2" fmla="val 16110"/>
          </a:avLst>
        </a:prstGeom>
        <a:gradFill rotWithShape="0">
          <a:gsLst>
            <a:gs pos="0">
              <a:schemeClr val="accent5">
                <a:hueOff val="460881"/>
                <a:satOff val="-8998"/>
                <a:lumOff val="196"/>
                <a:alphaOff val="0"/>
                <a:shade val="85000"/>
                <a:satMod val="130000"/>
              </a:schemeClr>
            </a:gs>
            <a:gs pos="34000">
              <a:schemeClr val="accent5">
                <a:hueOff val="460881"/>
                <a:satOff val="-8998"/>
                <a:lumOff val="196"/>
                <a:alphaOff val="0"/>
                <a:shade val="87000"/>
                <a:satMod val="125000"/>
              </a:schemeClr>
            </a:gs>
            <a:gs pos="70000">
              <a:schemeClr val="accent5">
                <a:hueOff val="460881"/>
                <a:satOff val="-8998"/>
                <a:lumOff val="196"/>
                <a:alphaOff val="0"/>
                <a:tint val="100000"/>
                <a:shade val="90000"/>
                <a:satMod val="130000"/>
              </a:schemeClr>
            </a:gs>
            <a:gs pos="100000">
              <a:schemeClr val="accent5">
                <a:hueOff val="460881"/>
                <a:satOff val="-8998"/>
                <a:lumOff val="196"/>
                <a:alphaOff val="0"/>
                <a:tint val="100000"/>
                <a:shade val="100000"/>
                <a:satMod val="110000"/>
              </a:schemeClr>
            </a:gs>
          </a:gsLst>
          <a:path path="circle">
            <a:fillToRect l="100000" t="100000" r="100000" b="100000"/>
          </a:path>
        </a:gradFill>
        <a:ln w="12700" cap="flat" cmpd="sng" algn="ctr">
          <a:solidFill>
            <a:schemeClr val="accent5">
              <a:hueOff val="460881"/>
              <a:satOff val="-8998"/>
              <a:lumOff val="196"/>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9B017B6-48C1-4DE6-8A3B-964916D0997C}">
      <dsp:nvSpPr>
        <dsp:cNvPr id="0" name=""/>
        <dsp:cNvSpPr/>
      </dsp:nvSpPr>
      <dsp:spPr>
        <a:xfrm>
          <a:off x="4529644" y="1570832"/>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Sözde kodlar, doğrudan konuşma dilinde ve programlama mantığı altındadır. Eğer, iken gibi koşul kelimeleri ve &gt; = &lt; gibi ifadeler ile beraber yazılır.</a:t>
          </a:r>
          <a:endParaRPr lang="en-US" sz="1600" kern="1200"/>
        </a:p>
      </dsp:txBody>
      <dsp:txXfrm>
        <a:off x="4529644" y="1570832"/>
        <a:ext cx="1768219" cy="1549947"/>
      </dsp:txXfrm>
    </dsp:sp>
    <dsp:sp modelId="{1B80DC71-658F-40AE-ABFB-AE4AFE3E5BF5}">
      <dsp:nvSpPr>
        <dsp:cNvPr id="0" name=""/>
        <dsp:cNvSpPr/>
      </dsp:nvSpPr>
      <dsp:spPr>
        <a:xfrm>
          <a:off x="5964237" y="841445"/>
          <a:ext cx="333626" cy="333626"/>
        </a:xfrm>
        <a:prstGeom prst="triangle">
          <a:avLst>
            <a:gd name="adj" fmla="val 100000"/>
          </a:avLst>
        </a:prstGeom>
        <a:gradFill rotWithShape="0">
          <a:gsLst>
            <a:gs pos="0">
              <a:schemeClr val="accent5">
                <a:hueOff val="576101"/>
                <a:satOff val="-11248"/>
                <a:lumOff val="245"/>
                <a:alphaOff val="0"/>
                <a:shade val="85000"/>
                <a:satMod val="130000"/>
              </a:schemeClr>
            </a:gs>
            <a:gs pos="34000">
              <a:schemeClr val="accent5">
                <a:hueOff val="576101"/>
                <a:satOff val="-11248"/>
                <a:lumOff val="245"/>
                <a:alphaOff val="0"/>
                <a:shade val="87000"/>
                <a:satMod val="125000"/>
              </a:schemeClr>
            </a:gs>
            <a:gs pos="70000">
              <a:schemeClr val="accent5">
                <a:hueOff val="576101"/>
                <a:satOff val="-11248"/>
                <a:lumOff val="245"/>
                <a:alphaOff val="0"/>
                <a:tint val="100000"/>
                <a:shade val="90000"/>
                <a:satMod val="130000"/>
              </a:schemeClr>
            </a:gs>
            <a:gs pos="100000">
              <a:schemeClr val="accent5">
                <a:hueOff val="576101"/>
                <a:satOff val="-11248"/>
                <a:lumOff val="245"/>
                <a:alphaOff val="0"/>
                <a:tint val="100000"/>
                <a:shade val="100000"/>
                <a:satMod val="110000"/>
              </a:schemeClr>
            </a:gs>
          </a:gsLst>
          <a:path path="circle">
            <a:fillToRect l="100000" t="100000" r="100000" b="100000"/>
          </a:path>
        </a:gradFill>
        <a:ln w="12700" cap="flat" cmpd="sng" algn="ctr">
          <a:solidFill>
            <a:schemeClr val="accent5">
              <a:hueOff val="576101"/>
              <a:satOff val="-11248"/>
              <a:lumOff val="245"/>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3FC6115-08C9-4EFF-928C-E6A068AE7BCD}">
      <dsp:nvSpPr>
        <dsp:cNvPr id="0" name=""/>
        <dsp:cNvSpPr/>
      </dsp:nvSpPr>
      <dsp:spPr>
        <a:xfrm rot="5400000">
          <a:off x="6890768" y="449994"/>
          <a:ext cx="1177048" cy="1958582"/>
        </a:xfrm>
        <a:prstGeom prst="corner">
          <a:avLst>
            <a:gd name="adj1" fmla="val 16120"/>
            <a:gd name="adj2" fmla="val 16110"/>
          </a:avLst>
        </a:prstGeom>
        <a:gradFill rotWithShape="0">
          <a:gsLst>
            <a:gs pos="0">
              <a:schemeClr val="accent5">
                <a:hueOff val="691321"/>
                <a:satOff val="-13497"/>
                <a:lumOff val="294"/>
                <a:alphaOff val="0"/>
                <a:shade val="85000"/>
                <a:satMod val="130000"/>
              </a:schemeClr>
            </a:gs>
            <a:gs pos="34000">
              <a:schemeClr val="accent5">
                <a:hueOff val="691321"/>
                <a:satOff val="-13497"/>
                <a:lumOff val="294"/>
                <a:alphaOff val="0"/>
                <a:shade val="87000"/>
                <a:satMod val="125000"/>
              </a:schemeClr>
            </a:gs>
            <a:gs pos="70000">
              <a:schemeClr val="accent5">
                <a:hueOff val="691321"/>
                <a:satOff val="-13497"/>
                <a:lumOff val="294"/>
                <a:alphaOff val="0"/>
                <a:tint val="100000"/>
                <a:shade val="90000"/>
                <a:satMod val="130000"/>
              </a:schemeClr>
            </a:gs>
            <a:gs pos="100000">
              <a:schemeClr val="accent5">
                <a:hueOff val="691321"/>
                <a:satOff val="-13497"/>
                <a:lumOff val="294"/>
                <a:alphaOff val="0"/>
                <a:tint val="100000"/>
                <a:shade val="100000"/>
                <a:satMod val="110000"/>
              </a:schemeClr>
            </a:gs>
          </a:gsLst>
          <a:path path="circle">
            <a:fillToRect l="100000" t="100000" r="100000" b="100000"/>
          </a:path>
        </a:gradFill>
        <a:ln w="12700" cap="flat" cmpd="sng" algn="ctr">
          <a:solidFill>
            <a:schemeClr val="accent5">
              <a:hueOff val="691321"/>
              <a:satOff val="-13497"/>
              <a:lumOff val="294"/>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1D2890F9-8A8C-4550-ABEF-67CD921CDCEC}">
      <dsp:nvSpPr>
        <dsp:cNvPr id="0" name=""/>
        <dsp:cNvSpPr/>
      </dsp:nvSpPr>
      <dsp:spPr>
        <a:xfrm>
          <a:off x="6694290" y="1035188"/>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Programda kullanılacak elemanları temsil etmek üzere uygun isimler veya değişkenler seçilir.</a:t>
          </a:r>
          <a:endParaRPr lang="en-US" sz="1600" kern="1200"/>
        </a:p>
      </dsp:txBody>
      <dsp:txXfrm>
        <a:off x="6694290" y="1035188"/>
        <a:ext cx="1768219" cy="1549947"/>
      </dsp:txXfrm>
    </dsp:sp>
    <dsp:sp modelId="{CB767AAA-D1A6-42C4-BDDB-AA10E2C8D815}">
      <dsp:nvSpPr>
        <dsp:cNvPr id="0" name=""/>
        <dsp:cNvSpPr/>
      </dsp:nvSpPr>
      <dsp:spPr>
        <a:xfrm>
          <a:off x="8128883" y="305801"/>
          <a:ext cx="333626" cy="333626"/>
        </a:xfrm>
        <a:prstGeom prst="triangle">
          <a:avLst>
            <a:gd name="adj" fmla="val 100000"/>
          </a:avLst>
        </a:prstGeom>
        <a:gradFill rotWithShape="0">
          <a:gsLst>
            <a:gs pos="0">
              <a:schemeClr val="accent5">
                <a:hueOff val="806541"/>
                <a:satOff val="-15747"/>
                <a:lumOff val="343"/>
                <a:alphaOff val="0"/>
                <a:shade val="85000"/>
                <a:satMod val="130000"/>
              </a:schemeClr>
            </a:gs>
            <a:gs pos="34000">
              <a:schemeClr val="accent5">
                <a:hueOff val="806541"/>
                <a:satOff val="-15747"/>
                <a:lumOff val="343"/>
                <a:alphaOff val="0"/>
                <a:shade val="87000"/>
                <a:satMod val="125000"/>
              </a:schemeClr>
            </a:gs>
            <a:gs pos="70000">
              <a:schemeClr val="accent5">
                <a:hueOff val="806541"/>
                <a:satOff val="-15747"/>
                <a:lumOff val="343"/>
                <a:alphaOff val="0"/>
                <a:tint val="100000"/>
                <a:shade val="90000"/>
                <a:satMod val="130000"/>
              </a:schemeClr>
            </a:gs>
            <a:gs pos="100000">
              <a:schemeClr val="accent5">
                <a:hueOff val="806541"/>
                <a:satOff val="-15747"/>
                <a:lumOff val="343"/>
                <a:alphaOff val="0"/>
                <a:tint val="100000"/>
                <a:shade val="100000"/>
                <a:satMod val="110000"/>
              </a:schemeClr>
            </a:gs>
          </a:gsLst>
          <a:path path="circle">
            <a:fillToRect l="100000" t="100000" r="100000" b="100000"/>
          </a:path>
        </a:gradFill>
        <a:ln w="12700" cap="flat" cmpd="sng" algn="ctr">
          <a:solidFill>
            <a:schemeClr val="accent5">
              <a:hueOff val="806541"/>
              <a:satOff val="-15747"/>
              <a:lumOff val="343"/>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B0C87392-D5D7-4A55-913E-45885C16D5DA}">
      <dsp:nvSpPr>
        <dsp:cNvPr id="0" name=""/>
        <dsp:cNvSpPr/>
      </dsp:nvSpPr>
      <dsp:spPr>
        <a:xfrm rot="5400000">
          <a:off x="9055414" y="-85649"/>
          <a:ext cx="1177048" cy="1958582"/>
        </a:xfrm>
        <a:prstGeom prst="corner">
          <a:avLst>
            <a:gd name="adj1" fmla="val 16120"/>
            <a:gd name="adj2" fmla="val 16110"/>
          </a:avLst>
        </a:prstGeom>
        <a:gradFill rotWithShape="0">
          <a:gsLst>
            <a:gs pos="0">
              <a:schemeClr val="accent5">
                <a:hueOff val="921761"/>
                <a:satOff val="-17996"/>
                <a:lumOff val="392"/>
                <a:alphaOff val="0"/>
                <a:shade val="85000"/>
                <a:satMod val="130000"/>
              </a:schemeClr>
            </a:gs>
            <a:gs pos="34000">
              <a:schemeClr val="accent5">
                <a:hueOff val="921761"/>
                <a:satOff val="-17996"/>
                <a:lumOff val="392"/>
                <a:alphaOff val="0"/>
                <a:shade val="87000"/>
                <a:satMod val="125000"/>
              </a:schemeClr>
            </a:gs>
            <a:gs pos="70000">
              <a:schemeClr val="accent5">
                <a:hueOff val="921761"/>
                <a:satOff val="-17996"/>
                <a:lumOff val="392"/>
                <a:alphaOff val="0"/>
                <a:tint val="100000"/>
                <a:shade val="90000"/>
                <a:satMod val="130000"/>
              </a:schemeClr>
            </a:gs>
            <a:gs pos="100000">
              <a:schemeClr val="accent5">
                <a:hueOff val="921761"/>
                <a:satOff val="-17996"/>
                <a:lumOff val="392"/>
                <a:alphaOff val="0"/>
                <a:tint val="100000"/>
                <a:shade val="100000"/>
                <a:satMod val="110000"/>
              </a:schemeClr>
            </a:gs>
          </a:gsLst>
          <a:path path="circle">
            <a:fillToRect l="100000" t="100000" r="100000" b="100000"/>
          </a:path>
        </a:gradFill>
        <a:ln w="12700" cap="flat" cmpd="sng" algn="ctr">
          <a:solidFill>
            <a:schemeClr val="accent5">
              <a:hueOff val="921761"/>
              <a:satOff val="-17996"/>
              <a:lumOff val="392"/>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6BBFB23C-97B8-4ED1-938A-E4917625FA72}">
      <dsp:nvSpPr>
        <dsp:cNvPr id="0" name=""/>
        <dsp:cNvSpPr/>
      </dsp:nvSpPr>
      <dsp:spPr>
        <a:xfrm>
          <a:off x="8858935" y="499544"/>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dirty="0"/>
            <a:t>Cebirsel </a:t>
          </a:r>
          <a:r>
            <a:rPr lang="tr-TR" sz="1600" kern="1200" dirty="0" err="1"/>
            <a:t>notasyon</a:t>
          </a:r>
          <a:r>
            <a:rPr lang="tr-TR" sz="1600" kern="1200" dirty="0"/>
            <a:t> ve kararlar kullanarak aritmetik işlemler gerçekleştirilir.</a:t>
          </a:r>
          <a:endParaRPr lang="en-US" sz="1600" kern="1200" dirty="0"/>
        </a:p>
      </dsp:txBody>
      <dsp:txXfrm>
        <a:off x="8858935" y="499544"/>
        <a:ext cx="1768219" cy="15499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55CEC-0C37-406C-9F49-776F16E13ACD}">
      <dsp:nvSpPr>
        <dsp:cNvPr id="0" name=""/>
        <dsp:cNvSpPr/>
      </dsp:nvSpPr>
      <dsp:spPr>
        <a:xfrm>
          <a:off x="0" y="39055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DFD9C9-B515-4228-968F-B4C9F7517A93}">
      <dsp:nvSpPr>
        <dsp:cNvPr id="0" name=""/>
        <dsp:cNvSpPr/>
      </dsp:nvSpPr>
      <dsp:spPr>
        <a:xfrm>
          <a:off x="345519" y="12487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BAŞLA</a:t>
          </a:r>
          <a:endParaRPr lang="en-US" sz="1800" kern="1200"/>
        </a:p>
      </dsp:txBody>
      <dsp:txXfrm>
        <a:off x="371458" y="150811"/>
        <a:ext cx="4785392" cy="479482"/>
      </dsp:txXfrm>
    </dsp:sp>
    <dsp:sp modelId="{58F305C1-4819-46A7-8E03-6CD2A9BD1A81}">
      <dsp:nvSpPr>
        <dsp:cNvPr id="0" name=""/>
        <dsp:cNvSpPr/>
      </dsp:nvSpPr>
      <dsp:spPr>
        <a:xfrm>
          <a:off x="0" y="120703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943512-4EED-433A-B2D3-6F71A84C277F}">
      <dsp:nvSpPr>
        <dsp:cNvPr id="0" name=""/>
        <dsp:cNvSpPr/>
      </dsp:nvSpPr>
      <dsp:spPr>
        <a:xfrm>
          <a:off x="345519" y="94135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Birinci sayıyı gir</a:t>
          </a:r>
          <a:endParaRPr lang="en-US" sz="1800" kern="1200"/>
        </a:p>
      </dsp:txBody>
      <dsp:txXfrm>
        <a:off x="371458" y="967291"/>
        <a:ext cx="4785392" cy="479482"/>
      </dsp:txXfrm>
    </dsp:sp>
    <dsp:sp modelId="{2347F59B-A4BE-4D40-B338-60281C5FC12A}">
      <dsp:nvSpPr>
        <dsp:cNvPr id="0" name=""/>
        <dsp:cNvSpPr/>
      </dsp:nvSpPr>
      <dsp:spPr>
        <a:xfrm>
          <a:off x="0" y="202351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FCC084-3F63-4E63-8E6E-2CF76243503D}">
      <dsp:nvSpPr>
        <dsp:cNvPr id="0" name=""/>
        <dsp:cNvSpPr/>
      </dsp:nvSpPr>
      <dsp:spPr>
        <a:xfrm>
          <a:off x="345519" y="175783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İkinci sayıyı gir</a:t>
          </a:r>
          <a:endParaRPr lang="en-US" sz="1800" kern="1200"/>
        </a:p>
      </dsp:txBody>
      <dsp:txXfrm>
        <a:off x="371458" y="1783771"/>
        <a:ext cx="4785392" cy="479482"/>
      </dsp:txXfrm>
    </dsp:sp>
    <dsp:sp modelId="{474332E0-EB1D-4AC8-9269-37F528343564}">
      <dsp:nvSpPr>
        <dsp:cNvPr id="0" name=""/>
        <dsp:cNvSpPr/>
      </dsp:nvSpPr>
      <dsp:spPr>
        <a:xfrm>
          <a:off x="0" y="283999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6610D7-3F95-471A-B152-B39E08CCA040}">
      <dsp:nvSpPr>
        <dsp:cNvPr id="0" name=""/>
        <dsp:cNvSpPr/>
      </dsp:nvSpPr>
      <dsp:spPr>
        <a:xfrm>
          <a:off x="345519" y="257431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İki sayıyı topla</a:t>
          </a:r>
          <a:endParaRPr lang="en-US" sz="1800" kern="1200"/>
        </a:p>
      </dsp:txBody>
      <dsp:txXfrm>
        <a:off x="371458" y="2600251"/>
        <a:ext cx="4785392" cy="479482"/>
      </dsp:txXfrm>
    </dsp:sp>
    <dsp:sp modelId="{9C73516C-FF23-4D59-B95C-F51900DD7827}">
      <dsp:nvSpPr>
        <dsp:cNvPr id="0" name=""/>
        <dsp:cNvSpPr/>
      </dsp:nvSpPr>
      <dsp:spPr>
        <a:xfrm>
          <a:off x="0" y="365647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16B365-4E6E-403D-BAA1-46DEB4DACECC}">
      <dsp:nvSpPr>
        <dsp:cNvPr id="0" name=""/>
        <dsp:cNvSpPr/>
      </dsp:nvSpPr>
      <dsp:spPr>
        <a:xfrm>
          <a:off x="345519" y="339079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Sayıların toplam değerini yaz</a:t>
          </a:r>
          <a:endParaRPr lang="en-US" sz="1800" kern="1200"/>
        </a:p>
      </dsp:txBody>
      <dsp:txXfrm>
        <a:off x="371458" y="3416731"/>
        <a:ext cx="4785392" cy="479482"/>
      </dsp:txXfrm>
    </dsp:sp>
    <dsp:sp modelId="{71C1F9C9-AC77-47BE-99DD-2DFC94655471}">
      <dsp:nvSpPr>
        <dsp:cNvPr id="0" name=""/>
        <dsp:cNvSpPr/>
      </dsp:nvSpPr>
      <dsp:spPr>
        <a:xfrm>
          <a:off x="0" y="447295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44E4E-CE6B-40C7-A0DC-E41032EDB49E}">
      <dsp:nvSpPr>
        <dsp:cNvPr id="0" name=""/>
        <dsp:cNvSpPr/>
      </dsp:nvSpPr>
      <dsp:spPr>
        <a:xfrm>
          <a:off x="345519" y="420727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BİTİR</a:t>
          </a:r>
          <a:endParaRPr lang="en-US" sz="1800" kern="1200"/>
        </a:p>
      </dsp:txBody>
      <dsp:txXfrm>
        <a:off x="371458" y="4233211"/>
        <a:ext cx="478539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88DE7-34F8-43F4-82D0-102A6EC60FAF}">
      <dsp:nvSpPr>
        <dsp:cNvPr id="0" name=""/>
        <dsp:cNvSpPr/>
      </dsp:nvSpPr>
      <dsp:spPr>
        <a:xfrm>
          <a:off x="1227" y="810092"/>
          <a:ext cx="1547068" cy="21658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BAŞLA</a:t>
          </a:r>
          <a:endParaRPr lang="en-US" sz="1400" kern="1200"/>
        </a:p>
      </dsp:txBody>
      <dsp:txXfrm>
        <a:off x="1227" y="1633132"/>
        <a:ext cx="1547068" cy="1299537"/>
      </dsp:txXfrm>
    </dsp:sp>
    <dsp:sp modelId="{479EEDA8-92CD-4F1D-B92C-F4CED8082A81}">
      <dsp:nvSpPr>
        <dsp:cNvPr id="0" name=""/>
        <dsp:cNvSpPr/>
      </dsp:nvSpPr>
      <dsp:spPr>
        <a:xfrm>
          <a:off x="449877" y="1026681"/>
          <a:ext cx="649768" cy="649768"/>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1</a:t>
          </a:r>
        </a:p>
      </dsp:txBody>
      <dsp:txXfrm>
        <a:off x="545033" y="1121837"/>
        <a:ext cx="459456" cy="459456"/>
      </dsp:txXfrm>
    </dsp:sp>
    <dsp:sp modelId="{A66DB661-108C-47F0-BCA5-EE031B9208D8}">
      <dsp:nvSpPr>
        <dsp:cNvPr id="0" name=""/>
        <dsp:cNvSpPr/>
      </dsp:nvSpPr>
      <dsp:spPr>
        <a:xfrm>
          <a:off x="1227" y="2975915"/>
          <a:ext cx="1547068" cy="72"/>
        </a:xfrm>
        <a:prstGeom prst="rect">
          <a:avLst/>
        </a:prstGeom>
        <a:gradFill rotWithShape="0">
          <a:gsLst>
            <a:gs pos="0">
              <a:schemeClr val="accent2">
                <a:hueOff val="-116125"/>
                <a:satOff val="319"/>
                <a:lumOff val="214"/>
                <a:alphaOff val="0"/>
                <a:shade val="85000"/>
                <a:satMod val="130000"/>
              </a:schemeClr>
            </a:gs>
            <a:gs pos="34000">
              <a:schemeClr val="accent2">
                <a:hueOff val="-116125"/>
                <a:satOff val="319"/>
                <a:lumOff val="214"/>
                <a:alphaOff val="0"/>
                <a:shade val="87000"/>
                <a:satMod val="125000"/>
              </a:schemeClr>
            </a:gs>
            <a:gs pos="70000">
              <a:schemeClr val="accent2">
                <a:hueOff val="-116125"/>
                <a:satOff val="319"/>
                <a:lumOff val="214"/>
                <a:alphaOff val="0"/>
                <a:tint val="100000"/>
                <a:shade val="90000"/>
                <a:satMod val="130000"/>
              </a:schemeClr>
            </a:gs>
            <a:gs pos="100000">
              <a:schemeClr val="accent2">
                <a:hueOff val="-116125"/>
                <a:satOff val="319"/>
                <a:lumOff val="214"/>
                <a:alphaOff val="0"/>
                <a:tint val="100000"/>
                <a:shade val="100000"/>
                <a:satMod val="110000"/>
              </a:schemeClr>
            </a:gs>
          </a:gsLst>
          <a:path path="circle">
            <a:fillToRect l="100000" t="100000" r="100000" b="100000"/>
          </a:path>
        </a:gradFill>
        <a:ln w="12700" cap="flat" cmpd="sng" algn="ctr">
          <a:solidFill>
            <a:schemeClr val="accent2">
              <a:hueOff val="-116125"/>
              <a:satOff val="319"/>
              <a:lumOff val="214"/>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6BFD18-4256-4E44-B9B4-C503DBCAEC1D}">
      <dsp:nvSpPr>
        <dsp:cNvPr id="0" name=""/>
        <dsp:cNvSpPr/>
      </dsp:nvSpPr>
      <dsp:spPr>
        <a:xfrm>
          <a:off x="1703003" y="810092"/>
          <a:ext cx="1547068" cy="2165895"/>
        </a:xfrm>
        <a:prstGeom prst="rect">
          <a:avLst/>
        </a:prstGeom>
        <a:solidFill>
          <a:schemeClr val="accent2">
            <a:tint val="40000"/>
            <a:alpha val="90000"/>
            <a:hueOff val="-224936"/>
            <a:satOff val="883"/>
            <a:lumOff val="113"/>
            <a:alphaOff val="0"/>
          </a:schemeClr>
        </a:solidFill>
        <a:ln w="12700" cap="flat" cmpd="sng" algn="ctr">
          <a:solidFill>
            <a:schemeClr val="accent2">
              <a:tint val="40000"/>
              <a:alpha val="90000"/>
              <a:hueOff val="-224936"/>
              <a:satOff val="883"/>
              <a:lumOff val="1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Taban değerini gir</a:t>
          </a:r>
          <a:endParaRPr lang="en-US" sz="1400" kern="1200"/>
        </a:p>
      </dsp:txBody>
      <dsp:txXfrm>
        <a:off x="1703003" y="1633132"/>
        <a:ext cx="1547068" cy="1299537"/>
      </dsp:txXfrm>
    </dsp:sp>
    <dsp:sp modelId="{8B700528-B9FC-480A-81E7-266AB60F1D02}">
      <dsp:nvSpPr>
        <dsp:cNvPr id="0" name=""/>
        <dsp:cNvSpPr/>
      </dsp:nvSpPr>
      <dsp:spPr>
        <a:xfrm>
          <a:off x="2151652" y="1026681"/>
          <a:ext cx="649768" cy="649768"/>
        </a:xfrm>
        <a:prstGeom prst="ellipse">
          <a:avLst/>
        </a:prstGeom>
        <a:gradFill rotWithShape="0">
          <a:gsLst>
            <a:gs pos="0">
              <a:schemeClr val="accent2">
                <a:hueOff val="-232250"/>
                <a:satOff val="638"/>
                <a:lumOff val="428"/>
                <a:alphaOff val="0"/>
                <a:shade val="85000"/>
                <a:satMod val="130000"/>
              </a:schemeClr>
            </a:gs>
            <a:gs pos="34000">
              <a:schemeClr val="accent2">
                <a:hueOff val="-232250"/>
                <a:satOff val="638"/>
                <a:lumOff val="428"/>
                <a:alphaOff val="0"/>
                <a:shade val="87000"/>
                <a:satMod val="125000"/>
              </a:schemeClr>
            </a:gs>
            <a:gs pos="70000">
              <a:schemeClr val="accent2">
                <a:hueOff val="-232250"/>
                <a:satOff val="638"/>
                <a:lumOff val="428"/>
                <a:alphaOff val="0"/>
                <a:tint val="100000"/>
                <a:shade val="90000"/>
                <a:satMod val="130000"/>
              </a:schemeClr>
            </a:gs>
            <a:gs pos="100000">
              <a:schemeClr val="accent2">
                <a:hueOff val="-232250"/>
                <a:satOff val="638"/>
                <a:lumOff val="428"/>
                <a:alphaOff val="0"/>
                <a:tint val="100000"/>
                <a:shade val="100000"/>
                <a:satMod val="110000"/>
              </a:schemeClr>
            </a:gs>
          </a:gsLst>
          <a:path path="circle">
            <a:fillToRect l="100000" t="100000" r="100000" b="100000"/>
          </a:path>
        </a:gradFill>
        <a:ln w="12700" cap="flat" cmpd="sng" algn="ctr">
          <a:solidFill>
            <a:schemeClr val="accent2">
              <a:hueOff val="-232250"/>
              <a:satOff val="638"/>
              <a:lumOff val="42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2</a:t>
          </a:r>
        </a:p>
      </dsp:txBody>
      <dsp:txXfrm>
        <a:off x="2246808" y="1121837"/>
        <a:ext cx="459456" cy="459456"/>
      </dsp:txXfrm>
    </dsp:sp>
    <dsp:sp modelId="{42BAA709-3C04-48BC-8F85-875AF19C7725}">
      <dsp:nvSpPr>
        <dsp:cNvPr id="0" name=""/>
        <dsp:cNvSpPr/>
      </dsp:nvSpPr>
      <dsp:spPr>
        <a:xfrm>
          <a:off x="1703003" y="2975915"/>
          <a:ext cx="1547068" cy="72"/>
        </a:xfrm>
        <a:prstGeom prst="rect">
          <a:avLst/>
        </a:prstGeom>
        <a:gradFill rotWithShape="0">
          <a:gsLst>
            <a:gs pos="0">
              <a:schemeClr val="accent2">
                <a:hueOff val="-348375"/>
                <a:satOff val="957"/>
                <a:lumOff val="641"/>
                <a:alphaOff val="0"/>
                <a:shade val="85000"/>
                <a:satMod val="130000"/>
              </a:schemeClr>
            </a:gs>
            <a:gs pos="34000">
              <a:schemeClr val="accent2">
                <a:hueOff val="-348375"/>
                <a:satOff val="957"/>
                <a:lumOff val="641"/>
                <a:alphaOff val="0"/>
                <a:shade val="87000"/>
                <a:satMod val="125000"/>
              </a:schemeClr>
            </a:gs>
            <a:gs pos="70000">
              <a:schemeClr val="accent2">
                <a:hueOff val="-348375"/>
                <a:satOff val="957"/>
                <a:lumOff val="641"/>
                <a:alphaOff val="0"/>
                <a:tint val="100000"/>
                <a:shade val="90000"/>
                <a:satMod val="130000"/>
              </a:schemeClr>
            </a:gs>
            <a:gs pos="100000">
              <a:schemeClr val="accent2">
                <a:hueOff val="-348375"/>
                <a:satOff val="957"/>
                <a:lumOff val="641"/>
                <a:alphaOff val="0"/>
                <a:tint val="100000"/>
                <a:shade val="100000"/>
                <a:satMod val="110000"/>
              </a:schemeClr>
            </a:gs>
          </a:gsLst>
          <a:path path="circle">
            <a:fillToRect l="100000" t="100000" r="100000" b="100000"/>
          </a:path>
        </a:gradFill>
        <a:ln w="12700" cap="flat" cmpd="sng" algn="ctr">
          <a:solidFill>
            <a:schemeClr val="accent2">
              <a:hueOff val="-348375"/>
              <a:satOff val="957"/>
              <a:lumOff val="641"/>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55CBD6C-DC97-4780-85BD-E1352A8F5F0E}">
      <dsp:nvSpPr>
        <dsp:cNvPr id="0" name=""/>
        <dsp:cNvSpPr/>
      </dsp:nvSpPr>
      <dsp:spPr>
        <a:xfrm>
          <a:off x="3404778" y="810092"/>
          <a:ext cx="1547068" cy="2165895"/>
        </a:xfrm>
        <a:prstGeom prst="rect">
          <a:avLst/>
        </a:prstGeom>
        <a:solidFill>
          <a:schemeClr val="accent2">
            <a:tint val="40000"/>
            <a:alpha val="90000"/>
            <a:hueOff val="-449872"/>
            <a:satOff val="1765"/>
            <a:lumOff val="226"/>
            <a:alphaOff val="0"/>
          </a:schemeClr>
        </a:solidFill>
        <a:ln w="12700" cap="flat" cmpd="sng" algn="ctr">
          <a:solidFill>
            <a:schemeClr val="accent2">
              <a:tint val="40000"/>
              <a:alpha val="90000"/>
              <a:hueOff val="-449872"/>
              <a:satOff val="1765"/>
              <a:lumOff val="2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Yükseklik değerini gir</a:t>
          </a:r>
          <a:endParaRPr lang="en-US" sz="1400" kern="1200"/>
        </a:p>
      </dsp:txBody>
      <dsp:txXfrm>
        <a:off x="3404778" y="1633132"/>
        <a:ext cx="1547068" cy="1299537"/>
      </dsp:txXfrm>
    </dsp:sp>
    <dsp:sp modelId="{0B1CE189-59EC-474E-9426-D0956B002C0C}">
      <dsp:nvSpPr>
        <dsp:cNvPr id="0" name=""/>
        <dsp:cNvSpPr/>
      </dsp:nvSpPr>
      <dsp:spPr>
        <a:xfrm>
          <a:off x="3853428" y="1026681"/>
          <a:ext cx="649768" cy="649768"/>
        </a:xfrm>
        <a:prstGeom prst="ellipse">
          <a:avLst/>
        </a:prstGeom>
        <a:gradFill rotWithShape="0">
          <a:gsLst>
            <a:gs pos="0">
              <a:schemeClr val="accent2">
                <a:hueOff val="-464500"/>
                <a:satOff val="1276"/>
                <a:lumOff val="855"/>
                <a:alphaOff val="0"/>
                <a:shade val="85000"/>
                <a:satMod val="130000"/>
              </a:schemeClr>
            </a:gs>
            <a:gs pos="34000">
              <a:schemeClr val="accent2">
                <a:hueOff val="-464500"/>
                <a:satOff val="1276"/>
                <a:lumOff val="855"/>
                <a:alphaOff val="0"/>
                <a:shade val="87000"/>
                <a:satMod val="125000"/>
              </a:schemeClr>
            </a:gs>
            <a:gs pos="70000">
              <a:schemeClr val="accent2">
                <a:hueOff val="-464500"/>
                <a:satOff val="1276"/>
                <a:lumOff val="855"/>
                <a:alphaOff val="0"/>
                <a:tint val="100000"/>
                <a:shade val="90000"/>
                <a:satMod val="130000"/>
              </a:schemeClr>
            </a:gs>
            <a:gs pos="100000">
              <a:schemeClr val="accent2">
                <a:hueOff val="-464500"/>
                <a:satOff val="1276"/>
                <a:lumOff val="855"/>
                <a:alphaOff val="0"/>
                <a:tint val="100000"/>
                <a:shade val="100000"/>
                <a:satMod val="110000"/>
              </a:schemeClr>
            </a:gs>
          </a:gsLst>
          <a:path path="circle">
            <a:fillToRect l="100000" t="100000" r="100000" b="100000"/>
          </a:path>
        </a:gradFill>
        <a:ln w="12700" cap="flat" cmpd="sng" algn="ctr">
          <a:solidFill>
            <a:schemeClr val="accent2">
              <a:hueOff val="-464500"/>
              <a:satOff val="1276"/>
              <a:lumOff val="855"/>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3</a:t>
          </a:r>
        </a:p>
      </dsp:txBody>
      <dsp:txXfrm>
        <a:off x="3948584" y="1121837"/>
        <a:ext cx="459456" cy="459456"/>
      </dsp:txXfrm>
    </dsp:sp>
    <dsp:sp modelId="{35044024-228B-4F55-A2B0-B9EB52A07C89}">
      <dsp:nvSpPr>
        <dsp:cNvPr id="0" name=""/>
        <dsp:cNvSpPr/>
      </dsp:nvSpPr>
      <dsp:spPr>
        <a:xfrm>
          <a:off x="3404778" y="2975915"/>
          <a:ext cx="1547068" cy="72"/>
        </a:xfrm>
        <a:prstGeom prst="rect">
          <a:avLst/>
        </a:prstGeom>
        <a:gradFill rotWithShape="0">
          <a:gsLst>
            <a:gs pos="0">
              <a:schemeClr val="accent2">
                <a:hueOff val="-580625"/>
                <a:satOff val="1595"/>
                <a:lumOff val="1069"/>
                <a:alphaOff val="0"/>
                <a:shade val="85000"/>
                <a:satMod val="130000"/>
              </a:schemeClr>
            </a:gs>
            <a:gs pos="34000">
              <a:schemeClr val="accent2">
                <a:hueOff val="-580625"/>
                <a:satOff val="1595"/>
                <a:lumOff val="1069"/>
                <a:alphaOff val="0"/>
                <a:shade val="87000"/>
                <a:satMod val="125000"/>
              </a:schemeClr>
            </a:gs>
            <a:gs pos="70000">
              <a:schemeClr val="accent2">
                <a:hueOff val="-580625"/>
                <a:satOff val="1595"/>
                <a:lumOff val="1069"/>
                <a:alphaOff val="0"/>
                <a:tint val="100000"/>
                <a:shade val="90000"/>
                <a:satMod val="130000"/>
              </a:schemeClr>
            </a:gs>
            <a:gs pos="100000">
              <a:schemeClr val="accent2">
                <a:hueOff val="-580625"/>
                <a:satOff val="1595"/>
                <a:lumOff val="1069"/>
                <a:alphaOff val="0"/>
                <a:tint val="100000"/>
                <a:shade val="100000"/>
                <a:satMod val="110000"/>
              </a:schemeClr>
            </a:gs>
          </a:gsLst>
          <a:path path="circle">
            <a:fillToRect l="100000" t="100000" r="100000" b="100000"/>
          </a:path>
        </a:gradFill>
        <a:ln w="12700" cap="flat" cmpd="sng" algn="ctr">
          <a:solidFill>
            <a:schemeClr val="accent2">
              <a:hueOff val="-580625"/>
              <a:satOff val="1595"/>
              <a:lumOff val="1069"/>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0DB0C14-CD4C-43B1-A904-04D9F3C1A39D}">
      <dsp:nvSpPr>
        <dsp:cNvPr id="0" name=""/>
        <dsp:cNvSpPr/>
      </dsp:nvSpPr>
      <dsp:spPr>
        <a:xfrm>
          <a:off x="5106553" y="810092"/>
          <a:ext cx="1547068" cy="2165895"/>
        </a:xfrm>
        <a:prstGeom prst="rect">
          <a:avLst/>
        </a:prstGeom>
        <a:solidFill>
          <a:schemeClr val="accent2">
            <a:tint val="40000"/>
            <a:alpha val="90000"/>
            <a:hueOff val="-674808"/>
            <a:satOff val="2648"/>
            <a:lumOff val="340"/>
            <a:alphaOff val="0"/>
          </a:schemeClr>
        </a:solidFill>
        <a:ln w="12700" cap="flat" cmpd="sng" algn="ctr">
          <a:solidFill>
            <a:schemeClr val="accent2">
              <a:tint val="40000"/>
              <a:alpha val="90000"/>
              <a:hueOff val="-674808"/>
              <a:satOff val="2648"/>
              <a:lumOff val="3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Taban ile yüksekliği çarp ve sonucu ikiye böl</a:t>
          </a:r>
          <a:endParaRPr lang="en-US" sz="1400" kern="1200"/>
        </a:p>
      </dsp:txBody>
      <dsp:txXfrm>
        <a:off x="5106553" y="1633132"/>
        <a:ext cx="1547068" cy="1299537"/>
      </dsp:txXfrm>
    </dsp:sp>
    <dsp:sp modelId="{23D3E30E-C981-42E9-A813-6D0B16BFEEB6}">
      <dsp:nvSpPr>
        <dsp:cNvPr id="0" name=""/>
        <dsp:cNvSpPr/>
      </dsp:nvSpPr>
      <dsp:spPr>
        <a:xfrm>
          <a:off x="5555203" y="1026681"/>
          <a:ext cx="649768" cy="649768"/>
        </a:xfrm>
        <a:prstGeom prst="ellipse">
          <a:avLst/>
        </a:prstGeom>
        <a:gradFill rotWithShape="0">
          <a:gsLst>
            <a:gs pos="0">
              <a:schemeClr val="accent2">
                <a:hueOff val="-696750"/>
                <a:satOff val="1914"/>
                <a:lumOff val="1283"/>
                <a:alphaOff val="0"/>
                <a:shade val="85000"/>
                <a:satMod val="130000"/>
              </a:schemeClr>
            </a:gs>
            <a:gs pos="34000">
              <a:schemeClr val="accent2">
                <a:hueOff val="-696750"/>
                <a:satOff val="1914"/>
                <a:lumOff val="1283"/>
                <a:alphaOff val="0"/>
                <a:shade val="87000"/>
                <a:satMod val="125000"/>
              </a:schemeClr>
            </a:gs>
            <a:gs pos="70000">
              <a:schemeClr val="accent2">
                <a:hueOff val="-696750"/>
                <a:satOff val="1914"/>
                <a:lumOff val="1283"/>
                <a:alphaOff val="0"/>
                <a:tint val="100000"/>
                <a:shade val="90000"/>
                <a:satMod val="130000"/>
              </a:schemeClr>
            </a:gs>
            <a:gs pos="100000">
              <a:schemeClr val="accent2">
                <a:hueOff val="-696750"/>
                <a:satOff val="1914"/>
                <a:lumOff val="1283"/>
                <a:alphaOff val="0"/>
                <a:tint val="100000"/>
                <a:shade val="100000"/>
                <a:satMod val="110000"/>
              </a:schemeClr>
            </a:gs>
          </a:gsLst>
          <a:path path="circle">
            <a:fillToRect l="100000" t="100000" r="100000" b="100000"/>
          </a:path>
        </a:gradFill>
        <a:ln w="12700" cap="flat" cmpd="sng" algn="ctr">
          <a:solidFill>
            <a:schemeClr val="accent2">
              <a:hueOff val="-696750"/>
              <a:satOff val="1914"/>
              <a:lumOff val="1283"/>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4</a:t>
          </a:r>
        </a:p>
      </dsp:txBody>
      <dsp:txXfrm>
        <a:off x="5650359" y="1121837"/>
        <a:ext cx="459456" cy="459456"/>
      </dsp:txXfrm>
    </dsp:sp>
    <dsp:sp modelId="{8BE759F3-5C0C-45B8-947C-EAE11FB58FFC}">
      <dsp:nvSpPr>
        <dsp:cNvPr id="0" name=""/>
        <dsp:cNvSpPr/>
      </dsp:nvSpPr>
      <dsp:spPr>
        <a:xfrm>
          <a:off x="5106553" y="2975915"/>
          <a:ext cx="1547068" cy="72"/>
        </a:xfrm>
        <a:prstGeom prst="rect">
          <a:avLst/>
        </a:prstGeom>
        <a:gradFill rotWithShape="0">
          <a:gsLst>
            <a:gs pos="0">
              <a:schemeClr val="accent2">
                <a:hueOff val="-812875"/>
                <a:satOff val="2233"/>
                <a:lumOff val="1497"/>
                <a:alphaOff val="0"/>
                <a:shade val="85000"/>
                <a:satMod val="130000"/>
              </a:schemeClr>
            </a:gs>
            <a:gs pos="34000">
              <a:schemeClr val="accent2">
                <a:hueOff val="-812875"/>
                <a:satOff val="2233"/>
                <a:lumOff val="1497"/>
                <a:alphaOff val="0"/>
                <a:shade val="87000"/>
                <a:satMod val="125000"/>
              </a:schemeClr>
            </a:gs>
            <a:gs pos="70000">
              <a:schemeClr val="accent2">
                <a:hueOff val="-812875"/>
                <a:satOff val="2233"/>
                <a:lumOff val="1497"/>
                <a:alphaOff val="0"/>
                <a:tint val="100000"/>
                <a:shade val="90000"/>
                <a:satMod val="130000"/>
              </a:schemeClr>
            </a:gs>
            <a:gs pos="100000">
              <a:schemeClr val="accent2">
                <a:hueOff val="-812875"/>
                <a:satOff val="2233"/>
                <a:lumOff val="1497"/>
                <a:alphaOff val="0"/>
                <a:tint val="100000"/>
                <a:shade val="100000"/>
                <a:satMod val="110000"/>
              </a:schemeClr>
            </a:gs>
          </a:gsLst>
          <a:path path="circle">
            <a:fillToRect l="100000" t="100000" r="100000" b="100000"/>
          </a:path>
        </a:gradFill>
        <a:ln w="12700" cap="flat" cmpd="sng" algn="ctr">
          <a:solidFill>
            <a:schemeClr val="accent2">
              <a:hueOff val="-812875"/>
              <a:satOff val="2233"/>
              <a:lumOff val="1497"/>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4B788FB-B669-42F5-900E-7B3334B7D62A}">
      <dsp:nvSpPr>
        <dsp:cNvPr id="0" name=""/>
        <dsp:cNvSpPr/>
      </dsp:nvSpPr>
      <dsp:spPr>
        <a:xfrm>
          <a:off x="6808328" y="810092"/>
          <a:ext cx="1547068" cy="2165895"/>
        </a:xfrm>
        <a:prstGeom prst="rect">
          <a:avLst/>
        </a:prstGeom>
        <a:solidFill>
          <a:schemeClr val="accent2">
            <a:tint val="40000"/>
            <a:alpha val="90000"/>
            <a:hueOff val="-899744"/>
            <a:satOff val="3530"/>
            <a:lumOff val="453"/>
            <a:alphaOff val="0"/>
          </a:schemeClr>
        </a:solidFill>
        <a:ln w="12700" cap="flat" cmpd="sng" algn="ctr">
          <a:solidFill>
            <a:schemeClr val="accent2">
              <a:tint val="40000"/>
              <a:alpha val="90000"/>
              <a:hueOff val="-899744"/>
              <a:satOff val="3530"/>
              <a:lumOff val="4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Çıkan sonucu yaz</a:t>
          </a:r>
          <a:endParaRPr lang="en-US" sz="1400" kern="1200"/>
        </a:p>
      </dsp:txBody>
      <dsp:txXfrm>
        <a:off x="6808328" y="1633132"/>
        <a:ext cx="1547068" cy="1299537"/>
      </dsp:txXfrm>
    </dsp:sp>
    <dsp:sp modelId="{7C70F1BC-82B1-4E32-A3D7-BC8325FAE1F0}">
      <dsp:nvSpPr>
        <dsp:cNvPr id="0" name=""/>
        <dsp:cNvSpPr/>
      </dsp:nvSpPr>
      <dsp:spPr>
        <a:xfrm>
          <a:off x="7256978" y="1026681"/>
          <a:ext cx="649768" cy="649768"/>
        </a:xfrm>
        <a:prstGeom prst="ellipse">
          <a:avLst/>
        </a:prstGeom>
        <a:gradFill rotWithShape="0">
          <a:gsLst>
            <a:gs pos="0">
              <a:schemeClr val="accent2">
                <a:hueOff val="-929000"/>
                <a:satOff val="2552"/>
                <a:lumOff val="1711"/>
                <a:alphaOff val="0"/>
                <a:shade val="85000"/>
                <a:satMod val="130000"/>
              </a:schemeClr>
            </a:gs>
            <a:gs pos="34000">
              <a:schemeClr val="accent2">
                <a:hueOff val="-929000"/>
                <a:satOff val="2552"/>
                <a:lumOff val="1711"/>
                <a:alphaOff val="0"/>
                <a:shade val="87000"/>
                <a:satMod val="125000"/>
              </a:schemeClr>
            </a:gs>
            <a:gs pos="70000">
              <a:schemeClr val="accent2">
                <a:hueOff val="-929000"/>
                <a:satOff val="2552"/>
                <a:lumOff val="1711"/>
                <a:alphaOff val="0"/>
                <a:tint val="100000"/>
                <a:shade val="90000"/>
                <a:satMod val="130000"/>
              </a:schemeClr>
            </a:gs>
            <a:gs pos="100000">
              <a:schemeClr val="accent2">
                <a:hueOff val="-929000"/>
                <a:satOff val="2552"/>
                <a:lumOff val="1711"/>
                <a:alphaOff val="0"/>
                <a:tint val="100000"/>
                <a:shade val="100000"/>
                <a:satMod val="110000"/>
              </a:schemeClr>
            </a:gs>
          </a:gsLst>
          <a:path path="circle">
            <a:fillToRect l="100000" t="100000" r="100000" b="100000"/>
          </a:path>
        </a:gradFill>
        <a:ln w="12700" cap="flat" cmpd="sng" algn="ctr">
          <a:solidFill>
            <a:schemeClr val="accent2">
              <a:hueOff val="-929000"/>
              <a:satOff val="2552"/>
              <a:lumOff val="1711"/>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5</a:t>
          </a:r>
        </a:p>
      </dsp:txBody>
      <dsp:txXfrm>
        <a:off x="7352134" y="1121837"/>
        <a:ext cx="459456" cy="459456"/>
      </dsp:txXfrm>
    </dsp:sp>
    <dsp:sp modelId="{754A87E9-43D1-4426-B19B-941EE4631518}">
      <dsp:nvSpPr>
        <dsp:cNvPr id="0" name=""/>
        <dsp:cNvSpPr/>
      </dsp:nvSpPr>
      <dsp:spPr>
        <a:xfrm>
          <a:off x="6808328" y="2975915"/>
          <a:ext cx="1547068" cy="72"/>
        </a:xfrm>
        <a:prstGeom prst="rect">
          <a:avLst/>
        </a:prstGeom>
        <a:gradFill rotWithShape="0">
          <a:gsLst>
            <a:gs pos="0">
              <a:schemeClr val="accent2">
                <a:hueOff val="-1045125"/>
                <a:satOff val="2871"/>
                <a:lumOff val="1924"/>
                <a:alphaOff val="0"/>
                <a:shade val="85000"/>
                <a:satMod val="130000"/>
              </a:schemeClr>
            </a:gs>
            <a:gs pos="34000">
              <a:schemeClr val="accent2">
                <a:hueOff val="-1045125"/>
                <a:satOff val="2871"/>
                <a:lumOff val="1924"/>
                <a:alphaOff val="0"/>
                <a:shade val="87000"/>
                <a:satMod val="125000"/>
              </a:schemeClr>
            </a:gs>
            <a:gs pos="70000">
              <a:schemeClr val="accent2">
                <a:hueOff val="-1045125"/>
                <a:satOff val="2871"/>
                <a:lumOff val="1924"/>
                <a:alphaOff val="0"/>
                <a:tint val="100000"/>
                <a:shade val="90000"/>
                <a:satMod val="130000"/>
              </a:schemeClr>
            </a:gs>
            <a:gs pos="100000">
              <a:schemeClr val="accent2">
                <a:hueOff val="-1045125"/>
                <a:satOff val="2871"/>
                <a:lumOff val="1924"/>
                <a:alphaOff val="0"/>
                <a:tint val="100000"/>
                <a:shade val="100000"/>
                <a:satMod val="110000"/>
              </a:schemeClr>
            </a:gs>
          </a:gsLst>
          <a:path path="circle">
            <a:fillToRect l="100000" t="100000" r="100000" b="100000"/>
          </a:path>
        </a:gradFill>
        <a:ln w="12700" cap="flat" cmpd="sng" algn="ctr">
          <a:solidFill>
            <a:schemeClr val="accent2">
              <a:hueOff val="-1045125"/>
              <a:satOff val="2871"/>
              <a:lumOff val="1924"/>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9DDA941-7889-4BB9-9B8C-6D1FD17F1C98}">
      <dsp:nvSpPr>
        <dsp:cNvPr id="0" name=""/>
        <dsp:cNvSpPr/>
      </dsp:nvSpPr>
      <dsp:spPr>
        <a:xfrm>
          <a:off x="8510103" y="810092"/>
          <a:ext cx="1547068" cy="2165895"/>
        </a:xfrm>
        <a:prstGeom prst="rect">
          <a:avLst/>
        </a:prstGeom>
        <a:solidFill>
          <a:schemeClr val="accent2">
            <a:tint val="40000"/>
            <a:alpha val="90000"/>
            <a:hueOff val="-1124680"/>
            <a:satOff val="4413"/>
            <a:lumOff val="566"/>
            <a:alphaOff val="0"/>
          </a:schemeClr>
        </a:solidFill>
        <a:ln w="12700" cap="flat" cmpd="sng" algn="ctr">
          <a:solidFill>
            <a:schemeClr val="accent2">
              <a:tint val="40000"/>
              <a:alpha val="90000"/>
              <a:hueOff val="-1124680"/>
              <a:satOff val="4413"/>
              <a:lumOff val="5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BİTİR</a:t>
          </a:r>
          <a:endParaRPr lang="en-US" sz="1400" kern="1200"/>
        </a:p>
      </dsp:txBody>
      <dsp:txXfrm>
        <a:off x="8510103" y="1633132"/>
        <a:ext cx="1547068" cy="1299537"/>
      </dsp:txXfrm>
    </dsp:sp>
    <dsp:sp modelId="{D66B14D5-7DBC-4DD7-8CCD-B5C85551E866}">
      <dsp:nvSpPr>
        <dsp:cNvPr id="0" name=""/>
        <dsp:cNvSpPr/>
      </dsp:nvSpPr>
      <dsp:spPr>
        <a:xfrm>
          <a:off x="8958753" y="1026681"/>
          <a:ext cx="649768" cy="649768"/>
        </a:xfrm>
        <a:prstGeom prst="ellipse">
          <a:avLst/>
        </a:prstGeom>
        <a:gradFill rotWithShape="0">
          <a:gsLst>
            <a:gs pos="0">
              <a:schemeClr val="accent2">
                <a:hueOff val="-1161250"/>
                <a:satOff val="3190"/>
                <a:lumOff val="2138"/>
                <a:alphaOff val="0"/>
                <a:shade val="85000"/>
                <a:satMod val="130000"/>
              </a:schemeClr>
            </a:gs>
            <a:gs pos="34000">
              <a:schemeClr val="accent2">
                <a:hueOff val="-1161250"/>
                <a:satOff val="3190"/>
                <a:lumOff val="2138"/>
                <a:alphaOff val="0"/>
                <a:shade val="87000"/>
                <a:satMod val="125000"/>
              </a:schemeClr>
            </a:gs>
            <a:gs pos="70000">
              <a:schemeClr val="accent2">
                <a:hueOff val="-1161250"/>
                <a:satOff val="3190"/>
                <a:lumOff val="2138"/>
                <a:alphaOff val="0"/>
                <a:tint val="100000"/>
                <a:shade val="90000"/>
                <a:satMod val="130000"/>
              </a:schemeClr>
            </a:gs>
            <a:gs pos="100000">
              <a:schemeClr val="accent2">
                <a:hueOff val="-1161250"/>
                <a:satOff val="3190"/>
                <a:lumOff val="2138"/>
                <a:alphaOff val="0"/>
                <a:tint val="100000"/>
                <a:shade val="100000"/>
                <a:satMod val="110000"/>
              </a:schemeClr>
            </a:gs>
          </a:gsLst>
          <a:path path="circle">
            <a:fillToRect l="100000" t="100000" r="100000" b="100000"/>
          </a:path>
        </a:gradFill>
        <a:ln w="12700" cap="flat" cmpd="sng" algn="ctr">
          <a:solidFill>
            <a:schemeClr val="accent2">
              <a:hueOff val="-1161250"/>
              <a:satOff val="3190"/>
              <a:lumOff val="213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6</a:t>
          </a:r>
        </a:p>
      </dsp:txBody>
      <dsp:txXfrm>
        <a:off x="9053909" y="1121837"/>
        <a:ext cx="459456" cy="459456"/>
      </dsp:txXfrm>
    </dsp:sp>
    <dsp:sp modelId="{348C20D4-2669-49DF-B209-60DDA0F2FBCD}">
      <dsp:nvSpPr>
        <dsp:cNvPr id="0" name=""/>
        <dsp:cNvSpPr/>
      </dsp:nvSpPr>
      <dsp:spPr>
        <a:xfrm>
          <a:off x="8510103" y="2975915"/>
          <a:ext cx="1547068" cy="72"/>
        </a:xfrm>
        <a:prstGeom prst="rect">
          <a:avLst/>
        </a:prstGeom>
        <a:gradFill rotWithShape="0">
          <a:gsLst>
            <a:gs pos="0">
              <a:schemeClr val="accent2">
                <a:hueOff val="-1277375"/>
                <a:satOff val="3509"/>
                <a:lumOff val="2352"/>
                <a:alphaOff val="0"/>
                <a:shade val="85000"/>
                <a:satMod val="130000"/>
              </a:schemeClr>
            </a:gs>
            <a:gs pos="34000">
              <a:schemeClr val="accent2">
                <a:hueOff val="-1277375"/>
                <a:satOff val="3509"/>
                <a:lumOff val="2352"/>
                <a:alphaOff val="0"/>
                <a:shade val="87000"/>
                <a:satMod val="125000"/>
              </a:schemeClr>
            </a:gs>
            <a:gs pos="70000">
              <a:schemeClr val="accent2">
                <a:hueOff val="-1277375"/>
                <a:satOff val="3509"/>
                <a:lumOff val="2352"/>
                <a:alphaOff val="0"/>
                <a:tint val="100000"/>
                <a:shade val="90000"/>
                <a:satMod val="130000"/>
              </a:schemeClr>
            </a:gs>
            <a:gs pos="100000">
              <a:schemeClr val="accent2">
                <a:hueOff val="-1277375"/>
                <a:satOff val="3509"/>
                <a:lumOff val="2352"/>
                <a:alphaOff val="0"/>
                <a:tint val="100000"/>
                <a:shade val="100000"/>
                <a:satMod val="110000"/>
              </a:schemeClr>
            </a:gs>
          </a:gsLst>
          <a:path path="circle">
            <a:fillToRect l="100000" t="100000" r="100000" b="100000"/>
          </a:path>
        </a:gradFill>
        <a:ln w="12700" cap="flat" cmpd="sng" algn="ctr">
          <a:solidFill>
            <a:schemeClr val="accent2">
              <a:hueOff val="-1277375"/>
              <a:satOff val="3509"/>
              <a:lumOff val="2352"/>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9.10.2018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42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9.10.2018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383550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9.10.2018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52913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9.10.2018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8376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886C4278-7982-463F-A851-64981927DC9B}" type="datetimeFigureOut">
              <a:rPr lang="tr-TR" smtClean="0"/>
              <a:t>9.10.2018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2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86C4278-7982-463F-A851-64981927DC9B}" type="datetimeFigureOut">
              <a:rPr lang="tr-TR" smtClean="0"/>
              <a:t>9.10.2018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08101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097280" y="2582335"/>
            <a:ext cx="493776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217920" y="2582334"/>
            <a:ext cx="493776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86C4278-7982-463F-A851-64981927DC9B}" type="datetimeFigureOut">
              <a:rPr lang="tr-TR" smtClean="0"/>
              <a:t>9.10.2018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38997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886C4278-7982-463F-A851-64981927DC9B}" type="datetimeFigureOut">
              <a:rPr lang="tr-TR" smtClean="0"/>
              <a:t>9.10.2018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46671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6C4278-7982-463F-A851-64981927DC9B}" type="datetimeFigureOut">
              <a:rPr lang="tr-TR" smtClean="0"/>
              <a:t>9.10.2018</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753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6C4278-7982-463F-A851-64981927DC9B}" type="datetimeFigureOut">
              <a:rPr lang="tr-TR" smtClean="0"/>
              <a:t>9.10.2018</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39485B-167E-47E0-9861-FED85D45FA5A}" type="slidenum">
              <a:rPr lang="tr-TR" smtClean="0"/>
              <a:t>‹#›</a:t>
            </a:fld>
            <a:endParaRPr lang="tr-TR"/>
          </a:p>
        </p:txBody>
      </p:sp>
    </p:spTree>
    <p:extLst>
      <p:ext uri="{BB962C8B-B14F-4D97-AF65-F5344CB8AC3E}">
        <p14:creationId xmlns:p14="http://schemas.microsoft.com/office/powerpoint/2010/main" val="12736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886C4278-7982-463F-A851-64981927DC9B}" type="datetimeFigureOut">
              <a:rPr lang="tr-TR" smtClean="0"/>
              <a:t>9.10.2018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81916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6C4278-7982-463F-A851-64981927DC9B}" type="datetimeFigureOut">
              <a:rPr lang="tr-TR" smtClean="0"/>
              <a:t>9.10.2018</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39485B-167E-47E0-9861-FED85D45FA5A}"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297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Programlama Temelleri ve Algoritma</a:t>
            </a:r>
          </a:p>
        </p:txBody>
      </p:sp>
      <p:sp>
        <p:nvSpPr>
          <p:cNvPr id="3" name="Alt Başlık 2"/>
          <p:cNvSpPr>
            <a:spLocks noGrp="1"/>
          </p:cNvSpPr>
          <p:nvPr>
            <p:ph type="subTitle" idx="1"/>
          </p:nvPr>
        </p:nvSpPr>
        <p:spPr/>
        <p:txBody>
          <a:bodyPr/>
          <a:lstStyle/>
          <a:p>
            <a:r>
              <a:rPr lang="tr-TR" dirty="0" err="1"/>
              <a:t>öğr</a:t>
            </a:r>
            <a:r>
              <a:rPr lang="tr-TR" dirty="0"/>
              <a:t>. gör. gözde </a:t>
            </a:r>
            <a:r>
              <a:rPr lang="tr-TR" dirty="0" err="1"/>
              <a:t>mihran</a:t>
            </a:r>
            <a:r>
              <a:rPr lang="tr-TR" dirty="0"/>
              <a:t> Altınsoy</a:t>
            </a:r>
          </a:p>
          <a:p>
            <a:endParaRPr lang="tr-TR" dirty="0"/>
          </a:p>
        </p:txBody>
      </p:sp>
      <p:sp>
        <p:nvSpPr>
          <p:cNvPr id="4" name="Metin kutusu 3"/>
          <p:cNvSpPr txBox="1"/>
          <p:nvPr/>
        </p:nvSpPr>
        <p:spPr>
          <a:xfrm>
            <a:off x="1097280" y="4918655"/>
            <a:ext cx="8601075" cy="369332"/>
          </a:xfrm>
          <a:prstGeom prst="rect">
            <a:avLst/>
          </a:prstGeom>
          <a:noFill/>
        </p:spPr>
        <p:txBody>
          <a:bodyPr wrap="square" rtlCol="0">
            <a:spAutoFit/>
          </a:bodyPr>
          <a:lstStyle/>
          <a:p>
            <a:r>
              <a:rPr lang="tr-TR" dirty="0">
                <a:latin typeface="+mj-lt"/>
              </a:rPr>
              <a:t>gozdemihranaltinsoy@beykoz.edu.tr</a:t>
            </a:r>
          </a:p>
        </p:txBody>
      </p:sp>
    </p:spTree>
    <p:extLst>
      <p:ext uri="{BB962C8B-B14F-4D97-AF65-F5344CB8AC3E}">
        <p14:creationId xmlns:p14="http://schemas.microsoft.com/office/powerpoint/2010/main" val="2362879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a:extLst>
              <a:ext uri="{FF2B5EF4-FFF2-40B4-BE49-F238E27FC236}">
                <a16:creationId xmlns:a16="http://schemas.microsoft.com/office/drawing/2014/main" id="{8679B489-7900-45B3-BCA3-C5EAF936C423}"/>
              </a:ext>
            </a:extLst>
          </p:cNvPr>
          <p:cNvSpPr>
            <a:spLocks noGrp="1"/>
          </p:cNvSpPr>
          <p:nvPr>
            <p:ph type="title"/>
          </p:nvPr>
        </p:nvSpPr>
        <p:spPr>
          <a:xfrm>
            <a:off x="8177212" y="634946"/>
            <a:ext cx="3372529" cy="5055904"/>
          </a:xfrm>
        </p:spPr>
        <p:txBody>
          <a:bodyPr anchor="ctr">
            <a:normAutofit/>
          </a:bodyPr>
          <a:lstStyle/>
          <a:p>
            <a:r>
              <a:rPr lang="tr-TR" dirty="0"/>
              <a:t>Düz Yazı ile Gösterim</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5627C1BB-FDEB-4B36-B176-91939BBCF527}"/>
              </a:ext>
            </a:extLst>
          </p:cNvPr>
          <p:cNvGraphicFramePr>
            <a:graphicFrameLocks noGrp="1"/>
          </p:cNvGraphicFramePr>
          <p:nvPr>
            <p:ph idx="1"/>
            <p:extLst>
              <p:ext uri="{D42A27DB-BD31-4B8C-83A1-F6EECF244321}">
                <p14:modId xmlns:p14="http://schemas.microsoft.com/office/powerpoint/2010/main" val="1544117185"/>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53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2B2F7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17338117-CEB7-4F05-816C-C5CCD14DDB98}"/>
              </a:ext>
            </a:extLst>
          </p:cNvPr>
          <p:cNvSpPr>
            <a:spLocks noGrp="1"/>
          </p:cNvSpPr>
          <p:nvPr>
            <p:ph type="title"/>
          </p:nvPr>
        </p:nvSpPr>
        <p:spPr>
          <a:xfrm>
            <a:off x="492370" y="516835"/>
            <a:ext cx="3044072" cy="2978840"/>
          </a:xfrm>
        </p:spPr>
        <p:txBody>
          <a:bodyPr>
            <a:normAutofit/>
          </a:bodyPr>
          <a:lstStyle/>
          <a:p>
            <a:r>
              <a:rPr lang="tr-TR" sz="4000" dirty="0">
                <a:solidFill>
                  <a:srgbClr val="FFFFFF"/>
                </a:solidFill>
              </a:rPr>
              <a:t>Örnek: Tahtaya Adını Yazma Algoritması</a:t>
            </a:r>
          </a:p>
        </p:txBody>
      </p:sp>
      <p:sp>
        <p:nvSpPr>
          <p:cNvPr id="16" name="Rectangle 15">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9AE48"/>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çerik Yer Tutucusu 3">
            <a:extLst>
              <a:ext uri="{FF2B5EF4-FFF2-40B4-BE49-F238E27FC236}">
                <a16:creationId xmlns:a16="http://schemas.microsoft.com/office/drawing/2014/main" id="{BD7DAEE8-E4E3-4977-A1EF-43DB77AA8C2B}"/>
              </a:ext>
            </a:extLst>
          </p:cNvPr>
          <p:cNvPicPr>
            <a:picLocks noChangeAspect="1"/>
          </p:cNvPicPr>
          <p:nvPr/>
        </p:nvPicPr>
        <p:blipFill>
          <a:blip r:embed="rId2"/>
          <a:stretch>
            <a:fillRect/>
          </a:stretch>
        </p:blipFill>
        <p:spPr>
          <a:xfrm>
            <a:off x="4742017" y="786246"/>
            <a:ext cx="6798082" cy="5285507"/>
          </a:xfrm>
          <a:prstGeom prst="rect">
            <a:avLst/>
          </a:prstGeom>
        </p:spPr>
      </p:pic>
    </p:spTree>
    <p:extLst>
      <p:ext uri="{BB962C8B-B14F-4D97-AF65-F5344CB8AC3E}">
        <p14:creationId xmlns:p14="http://schemas.microsoft.com/office/powerpoint/2010/main" val="39030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CE8FD720-4965-4C25-9F51-7CE118E00BAE}"/>
              </a:ext>
            </a:extLst>
          </p:cNvPr>
          <p:cNvSpPr>
            <a:spLocks noGrp="1"/>
          </p:cNvSpPr>
          <p:nvPr>
            <p:ph type="title"/>
          </p:nvPr>
        </p:nvSpPr>
        <p:spPr>
          <a:xfrm>
            <a:off x="492370" y="516835"/>
            <a:ext cx="3084844" cy="5772840"/>
          </a:xfrm>
        </p:spPr>
        <p:txBody>
          <a:bodyPr anchor="ctr">
            <a:normAutofit/>
          </a:bodyPr>
          <a:lstStyle/>
          <a:p>
            <a:r>
              <a:rPr lang="tr-TR" sz="3600">
                <a:solidFill>
                  <a:srgbClr val="FFFFFF"/>
                </a:solidFill>
              </a:rPr>
              <a:t>Örnek: Tahtaya Adını Yazma Algoritması</a:t>
            </a:r>
          </a:p>
        </p:txBody>
      </p:sp>
      <p:sp>
        <p:nvSpPr>
          <p:cNvPr id="20"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67FBB6EB-2F3C-4A7F-A955-521F4E23DF36}"/>
              </a:ext>
            </a:extLst>
          </p:cNvPr>
          <p:cNvGraphicFramePr>
            <a:graphicFrameLocks noGrp="1"/>
          </p:cNvGraphicFramePr>
          <p:nvPr>
            <p:ph idx="1"/>
            <p:extLst>
              <p:ext uri="{D42A27DB-BD31-4B8C-83A1-F6EECF244321}">
                <p14:modId xmlns:p14="http://schemas.microsoft.com/office/powerpoint/2010/main" val="19435421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71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B9A3F60-B9D7-418D-8BE7-C58E3A4FF2A8}"/>
              </a:ext>
            </a:extLst>
          </p:cNvPr>
          <p:cNvSpPr>
            <a:spLocks noGrp="1"/>
          </p:cNvSpPr>
          <p:nvPr>
            <p:ph type="title"/>
          </p:nvPr>
        </p:nvSpPr>
        <p:spPr>
          <a:xfrm>
            <a:off x="1097280" y="286603"/>
            <a:ext cx="10058400" cy="1450757"/>
          </a:xfrm>
        </p:spPr>
        <p:txBody>
          <a:bodyPr>
            <a:normAutofit/>
          </a:bodyPr>
          <a:lstStyle/>
          <a:p>
            <a:r>
              <a:rPr lang="tr-TR"/>
              <a:t>Sözde Kod (Pseudocode) ile Gösterim</a:t>
            </a:r>
            <a:endParaRPr lang="tr-TR" dirty="0"/>
          </a:p>
        </p:txBody>
      </p:sp>
      <p:graphicFrame>
        <p:nvGraphicFramePr>
          <p:cNvPr id="5" name="İçerik Yer Tutucusu 2">
            <a:extLst>
              <a:ext uri="{FF2B5EF4-FFF2-40B4-BE49-F238E27FC236}">
                <a16:creationId xmlns:a16="http://schemas.microsoft.com/office/drawing/2014/main" id="{4A2C40ED-7BF5-4716-B5A9-105B8D562F44}"/>
              </a:ext>
            </a:extLst>
          </p:cNvPr>
          <p:cNvGraphicFramePr>
            <a:graphicFrameLocks noGrp="1"/>
          </p:cNvGraphicFramePr>
          <p:nvPr>
            <p:ph idx="1"/>
            <p:extLst>
              <p:ext uri="{D42A27DB-BD31-4B8C-83A1-F6EECF244321}">
                <p14:modId xmlns:p14="http://schemas.microsoft.com/office/powerpoint/2010/main" val="1591841155"/>
              </p:ext>
            </p:extLst>
          </p:nvPr>
        </p:nvGraphicFramePr>
        <p:xfrm>
          <a:off x="1096962" y="1737360"/>
          <a:ext cx="10633220" cy="4497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16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Unvan 6">
            <a:extLst>
              <a:ext uri="{FF2B5EF4-FFF2-40B4-BE49-F238E27FC236}">
                <a16:creationId xmlns:a16="http://schemas.microsoft.com/office/drawing/2014/main" id="{B457B2CC-7DA1-4A85-85A6-7175A0B02729}"/>
              </a:ext>
            </a:extLst>
          </p:cNvPr>
          <p:cNvSpPr>
            <a:spLocks noGrp="1"/>
          </p:cNvSpPr>
          <p:nvPr>
            <p:ph type="title"/>
          </p:nvPr>
        </p:nvSpPr>
        <p:spPr>
          <a:xfrm>
            <a:off x="8177212" y="634946"/>
            <a:ext cx="3372529" cy="5055904"/>
          </a:xfrm>
        </p:spPr>
        <p:txBody>
          <a:bodyPr anchor="ctr">
            <a:normAutofit/>
          </a:bodyPr>
          <a:lstStyle/>
          <a:p>
            <a:r>
              <a:rPr lang="tr-TR" dirty="0"/>
              <a:t>Örnek: İki Sayının Toplamı Algoritması </a:t>
            </a:r>
          </a:p>
        </p:txBody>
      </p:sp>
      <p:cxnSp>
        <p:nvCxnSpPr>
          <p:cNvPr id="17" name="Straight Connector 16">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İçerik Yer Tutucusu 7">
            <a:extLst>
              <a:ext uri="{FF2B5EF4-FFF2-40B4-BE49-F238E27FC236}">
                <a16:creationId xmlns:a16="http://schemas.microsoft.com/office/drawing/2014/main" id="{10FAD319-4C91-44A9-84C0-DFBAD0AF969D}"/>
              </a:ext>
            </a:extLst>
          </p:cNvPr>
          <p:cNvGraphicFramePr>
            <a:graphicFrameLocks noGrp="1"/>
          </p:cNvGraphicFramePr>
          <p:nvPr>
            <p:ph idx="1"/>
            <p:extLst>
              <p:ext uri="{D42A27DB-BD31-4B8C-83A1-F6EECF244321}">
                <p14:modId xmlns:p14="http://schemas.microsoft.com/office/powerpoint/2010/main" val="64680318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3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B1F87B1-013A-4237-A15D-E7DEDE8ABA55}"/>
              </a:ext>
            </a:extLst>
          </p:cNvPr>
          <p:cNvSpPr>
            <a:spLocks noGrp="1"/>
          </p:cNvSpPr>
          <p:nvPr>
            <p:ph type="title"/>
          </p:nvPr>
        </p:nvSpPr>
        <p:spPr/>
        <p:txBody>
          <a:bodyPr/>
          <a:lstStyle/>
          <a:p>
            <a:r>
              <a:rPr lang="tr-TR" dirty="0"/>
              <a:t>Örnek: İki Sayının Toplamı Algoritması</a:t>
            </a:r>
          </a:p>
        </p:txBody>
      </p:sp>
      <p:sp>
        <p:nvSpPr>
          <p:cNvPr id="4" name="Metin Yer Tutucusu 3">
            <a:extLst>
              <a:ext uri="{FF2B5EF4-FFF2-40B4-BE49-F238E27FC236}">
                <a16:creationId xmlns:a16="http://schemas.microsoft.com/office/drawing/2014/main" id="{32C9C558-059D-408C-ABDE-1B7CC0AC326F}"/>
              </a:ext>
            </a:extLst>
          </p:cNvPr>
          <p:cNvSpPr>
            <a:spLocks noGrp="1"/>
          </p:cNvSpPr>
          <p:nvPr>
            <p:ph type="body" idx="1"/>
          </p:nvPr>
        </p:nvSpPr>
        <p:spPr/>
        <p:txBody>
          <a:bodyPr/>
          <a:lstStyle/>
          <a:p>
            <a:r>
              <a:rPr lang="tr-TR" b="1" dirty="0"/>
              <a:t>Düz Yazı </a:t>
            </a:r>
            <a:endParaRPr lang="tr-TR" dirty="0"/>
          </a:p>
        </p:txBody>
      </p:sp>
      <p:sp>
        <p:nvSpPr>
          <p:cNvPr id="5" name="İçerik Yer Tutucusu 4">
            <a:extLst>
              <a:ext uri="{FF2B5EF4-FFF2-40B4-BE49-F238E27FC236}">
                <a16:creationId xmlns:a16="http://schemas.microsoft.com/office/drawing/2014/main" id="{E9D74C60-17A1-4A4C-9810-3FDEDEDA5B4C}"/>
              </a:ext>
            </a:extLst>
          </p:cNvPr>
          <p:cNvSpPr>
            <a:spLocks noGrp="1"/>
          </p:cNvSpPr>
          <p:nvPr>
            <p:ph sz="half" idx="2"/>
          </p:nvPr>
        </p:nvSpPr>
        <p:spPr/>
        <p:txBody>
          <a:bodyPr>
            <a:normAutofit lnSpcReduction="10000"/>
          </a:bodyPr>
          <a:lstStyle/>
          <a:p>
            <a:pPr marL="457200" indent="-457200">
              <a:buFont typeface="+mj-lt"/>
              <a:buAutoNum type="arabicPeriod"/>
            </a:pPr>
            <a:r>
              <a:rPr lang="tr-TR" dirty="0"/>
              <a:t>BAŞLA </a:t>
            </a:r>
          </a:p>
          <a:p>
            <a:pPr marL="457200" indent="-457200">
              <a:buFont typeface="+mj-lt"/>
              <a:buAutoNum type="arabicPeriod"/>
            </a:pPr>
            <a:r>
              <a:rPr lang="tr-TR" dirty="0"/>
              <a:t>Birinci sayıyı gir </a:t>
            </a:r>
          </a:p>
          <a:p>
            <a:pPr marL="457200" indent="-457200">
              <a:buFont typeface="+mj-lt"/>
              <a:buAutoNum type="arabicPeriod"/>
            </a:pPr>
            <a:r>
              <a:rPr lang="tr-TR" dirty="0"/>
              <a:t>İkinci sayıyı gir </a:t>
            </a:r>
          </a:p>
          <a:p>
            <a:pPr marL="457200" indent="-457200">
              <a:buFont typeface="+mj-lt"/>
              <a:buAutoNum type="arabicPeriod"/>
            </a:pPr>
            <a:r>
              <a:rPr lang="tr-TR" dirty="0"/>
              <a:t>İki sayıyı topla </a:t>
            </a:r>
          </a:p>
          <a:p>
            <a:pPr marL="457200" indent="-457200">
              <a:buFont typeface="+mj-lt"/>
              <a:buAutoNum type="arabicPeriod"/>
            </a:pPr>
            <a:r>
              <a:rPr lang="tr-TR" dirty="0"/>
              <a:t>Sayıların toplam değerini yaz </a:t>
            </a:r>
          </a:p>
          <a:p>
            <a:pPr marL="457200" indent="-457200">
              <a:buFont typeface="+mj-lt"/>
              <a:buAutoNum type="arabicPeriod"/>
            </a:pPr>
            <a:r>
              <a:rPr lang="tr-TR" dirty="0"/>
              <a:t>BİTİR</a:t>
            </a:r>
          </a:p>
          <a:p>
            <a:pPr marL="457200" indent="-457200">
              <a:buFont typeface="+mj-lt"/>
              <a:buAutoNum type="arabicPeriod"/>
            </a:pPr>
            <a:endParaRPr lang="tr-TR" dirty="0"/>
          </a:p>
        </p:txBody>
      </p:sp>
      <p:sp>
        <p:nvSpPr>
          <p:cNvPr id="6" name="Metin Yer Tutucusu 5">
            <a:extLst>
              <a:ext uri="{FF2B5EF4-FFF2-40B4-BE49-F238E27FC236}">
                <a16:creationId xmlns:a16="http://schemas.microsoft.com/office/drawing/2014/main" id="{EE5D4B50-1100-4446-9911-9429493B6CBC}"/>
              </a:ext>
            </a:extLst>
          </p:cNvPr>
          <p:cNvSpPr>
            <a:spLocks noGrp="1"/>
          </p:cNvSpPr>
          <p:nvPr>
            <p:ph type="body" sz="quarter" idx="3"/>
          </p:nvPr>
        </p:nvSpPr>
        <p:spPr/>
        <p:txBody>
          <a:bodyPr/>
          <a:lstStyle/>
          <a:p>
            <a:r>
              <a:rPr lang="tr-TR" b="1" dirty="0"/>
              <a:t>Sözde Kod </a:t>
            </a:r>
            <a:endParaRPr lang="tr-TR" dirty="0"/>
          </a:p>
        </p:txBody>
      </p:sp>
      <p:sp>
        <p:nvSpPr>
          <p:cNvPr id="7" name="İçerik Yer Tutucusu 6">
            <a:extLst>
              <a:ext uri="{FF2B5EF4-FFF2-40B4-BE49-F238E27FC236}">
                <a16:creationId xmlns:a16="http://schemas.microsoft.com/office/drawing/2014/main" id="{E21AC9A2-B98D-4174-8892-F2AEFB1EFAEB}"/>
              </a:ext>
            </a:extLst>
          </p:cNvPr>
          <p:cNvSpPr>
            <a:spLocks noGrp="1"/>
          </p:cNvSpPr>
          <p:nvPr>
            <p:ph sz="quarter" idx="4"/>
          </p:nvPr>
        </p:nvSpPr>
        <p:spPr/>
        <p:txBody>
          <a:bodyPr>
            <a:normAutofit lnSpcReduction="10000"/>
          </a:bodyPr>
          <a:lstStyle/>
          <a:p>
            <a:r>
              <a:rPr lang="tr-TR" dirty="0"/>
              <a:t>Toplam için T, birinci sayı için X, ikinci sayı için Y seç </a:t>
            </a:r>
          </a:p>
          <a:p>
            <a:pPr marL="457200" indent="-457200">
              <a:buFont typeface="+mj-lt"/>
              <a:buAutoNum type="arabicPeriod"/>
            </a:pPr>
            <a:r>
              <a:rPr lang="tr-TR" dirty="0"/>
              <a:t>BAŞLA </a:t>
            </a:r>
          </a:p>
          <a:p>
            <a:pPr marL="457200" indent="-457200">
              <a:buFont typeface="+mj-lt"/>
              <a:buAutoNum type="arabicPeriod"/>
            </a:pPr>
            <a:r>
              <a:rPr lang="tr-TR" dirty="0"/>
              <a:t>X değerini OKU </a:t>
            </a:r>
          </a:p>
          <a:p>
            <a:pPr marL="457200" indent="-457200">
              <a:buFont typeface="+mj-lt"/>
              <a:buAutoNum type="arabicPeriod"/>
            </a:pPr>
            <a:r>
              <a:rPr lang="tr-TR" dirty="0"/>
              <a:t>Y değerini OKU </a:t>
            </a:r>
          </a:p>
          <a:p>
            <a:pPr marL="457200" indent="-457200">
              <a:buFont typeface="+mj-lt"/>
              <a:buAutoNum type="arabicPeriod"/>
            </a:pPr>
            <a:r>
              <a:rPr lang="tr-TR" dirty="0"/>
              <a:t>T = X + Y </a:t>
            </a:r>
          </a:p>
          <a:p>
            <a:pPr marL="457200" indent="-457200">
              <a:buFont typeface="+mj-lt"/>
              <a:buAutoNum type="arabicPeriod"/>
            </a:pPr>
            <a:r>
              <a:rPr lang="tr-TR" dirty="0"/>
              <a:t>T değerini YAZ </a:t>
            </a:r>
          </a:p>
          <a:p>
            <a:pPr marL="457200" indent="-457200">
              <a:buFont typeface="+mj-lt"/>
              <a:buAutoNum type="arabicPeriod"/>
            </a:pPr>
            <a:r>
              <a:rPr lang="tr-TR" dirty="0"/>
              <a:t>BİTİR</a:t>
            </a:r>
          </a:p>
          <a:p>
            <a:endParaRPr lang="tr-TR" dirty="0"/>
          </a:p>
        </p:txBody>
      </p:sp>
    </p:spTree>
    <p:extLst>
      <p:ext uri="{BB962C8B-B14F-4D97-AF65-F5344CB8AC3E}">
        <p14:creationId xmlns:p14="http://schemas.microsoft.com/office/powerpoint/2010/main" val="6384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682AA5F-179D-4E21-A39E-379F46E264F4}"/>
              </a:ext>
            </a:extLst>
          </p:cNvPr>
          <p:cNvSpPr>
            <a:spLocks noGrp="1"/>
          </p:cNvSpPr>
          <p:nvPr>
            <p:ph type="title"/>
          </p:nvPr>
        </p:nvSpPr>
        <p:spPr>
          <a:xfrm>
            <a:off x="1097280" y="286603"/>
            <a:ext cx="10058400" cy="1450757"/>
          </a:xfrm>
        </p:spPr>
        <p:txBody>
          <a:bodyPr>
            <a:normAutofit/>
          </a:bodyPr>
          <a:lstStyle/>
          <a:p>
            <a:r>
              <a:rPr lang="tr-TR" dirty="0"/>
              <a:t>Örnek: Üçgenin Alanını Hesaplayan Algoritma</a:t>
            </a:r>
          </a:p>
        </p:txBody>
      </p:sp>
      <p:graphicFrame>
        <p:nvGraphicFramePr>
          <p:cNvPr id="7" name="İçerik Yer Tutucusu 2">
            <a:extLst>
              <a:ext uri="{FF2B5EF4-FFF2-40B4-BE49-F238E27FC236}">
                <a16:creationId xmlns:a16="http://schemas.microsoft.com/office/drawing/2014/main" id="{14FFAE41-FD2D-4D1F-B0B0-EFF27E6E4581}"/>
              </a:ext>
            </a:extLst>
          </p:cNvPr>
          <p:cNvGraphicFramePr>
            <a:graphicFrameLocks noGrp="1"/>
          </p:cNvGraphicFramePr>
          <p:nvPr>
            <p:ph idx="1"/>
            <p:extLst>
              <p:ext uri="{D42A27DB-BD31-4B8C-83A1-F6EECF244321}">
                <p14:modId xmlns:p14="http://schemas.microsoft.com/office/powerpoint/2010/main" val="41770717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44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5FC358-EB1F-4CC3-A45F-BBB096F176B3}"/>
              </a:ext>
            </a:extLst>
          </p:cNvPr>
          <p:cNvSpPr>
            <a:spLocks noGrp="1"/>
          </p:cNvSpPr>
          <p:nvPr>
            <p:ph type="title"/>
          </p:nvPr>
        </p:nvSpPr>
        <p:spPr/>
        <p:txBody>
          <a:bodyPr/>
          <a:lstStyle/>
          <a:p>
            <a:r>
              <a:rPr lang="tr-TR" dirty="0"/>
              <a:t>Örnek: Üçgenin Alanını Hesaplayan Algoritma</a:t>
            </a:r>
          </a:p>
        </p:txBody>
      </p:sp>
      <p:sp>
        <p:nvSpPr>
          <p:cNvPr id="3" name="Metin Yer Tutucusu 2">
            <a:extLst>
              <a:ext uri="{FF2B5EF4-FFF2-40B4-BE49-F238E27FC236}">
                <a16:creationId xmlns:a16="http://schemas.microsoft.com/office/drawing/2014/main" id="{B3E3F1D5-E529-4E83-94DC-C881B1156DAE}"/>
              </a:ext>
            </a:extLst>
          </p:cNvPr>
          <p:cNvSpPr>
            <a:spLocks noGrp="1"/>
          </p:cNvSpPr>
          <p:nvPr>
            <p:ph type="body" idx="1"/>
          </p:nvPr>
        </p:nvSpPr>
        <p:spPr/>
        <p:txBody>
          <a:bodyPr/>
          <a:lstStyle/>
          <a:p>
            <a:r>
              <a:rPr lang="tr-TR" dirty="0"/>
              <a:t>Düz Yazı</a:t>
            </a:r>
          </a:p>
        </p:txBody>
      </p:sp>
      <p:sp>
        <p:nvSpPr>
          <p:cNvPr id="4" name="İçerik Yer Tutucusu 3">
            <a:extLst>
              <a:ext uri="{FF2B5EF4-FFF2-40B4-BE49-F238E27FC236}">
                <a16:creationId xmlns:a16="http://schemas.microsoft.com/office/drawing/2014/main" id="{30851581-9268-40CF-8F6D-4644052ACD01}"/>
              </a:ext>
            </a:extLst>
          </p:cNvPr>
          <p:cNvSpPr>
            <a:spLocks noGrp="1"/>
          </p:cNvSpPr>
          <p:nvPr>
            <p:ph sz="half" idx="2"/>
          </p:nvPr>
        </p:nvSpPr>
        <p:spPr/>
        <p:txBody>
          <a:bodyPr/>
          <a:lstStyle/>
          <a:p>
            <a:pPr marL="457200" indent="-457200">
              <a:buFont typeface="+mj-lt"/>
              <a:buAutoNum type="arabicPeriod"/>
            </a:pPr>
            <a:r>
              <a:rPr lang="tr-TR" dirty="0"/>
              <a:t>BAŞLA</a:t>
            </a:r>
          </a:p>
          <a:p>
            <a:pPr marL="457200" indent="-457200">
              <a:buFont typeface="+mj-lt"/>
              <a:buAutoNum type="arabicPeriod"/>
            </a:pPr>
            <a:r>
              <a:rPr lang="tr-TR" dirty="0"/>
              <a:t>Taban değerini gir</a:t>
            </a:r>
          </a:p>
          <a:p>
            <a:pPr marL="457200" indent="-457200">
              <a:buFont typeface="+mj-lt"/>
              <a:buAutoNum type="arabicPeriod"/>
            </a:pPr>
            <a:r>
              <a:rPr lang="tr-TR" dirty="0"/>
              <a:t>Yükseklik değerini gir</a:t>
            </a:r>
          </a:p>
          <a:p>
            <a:pPr marL="457200" indent="-457200">
              <a:buFont typeface="+mj-lt"/>
              <a:buAutoNum type="arabicPeriod"/>
            </a:pPr>
            <a:r>
              <a:rPr lang="tr-TR" dirty="0"/>
              <a:t>Taban ile yüksekliği çarp ve sonucu ikiye böl</a:t>
            </a:r>
          </a:p>
          <a:p>
            <a:pPr marL="457200" indent="-457200">
              <a:buFont typeface="+mj-lt"/>
              <a:buAutoNum type="arabicPeriod"/>
            </a:pPr>
            <a:r>
              <a:rPr lang="tr-TR" dirty="0"/>
              <a:t>Çıkan sonucu yaz</a:t>
            </a:r>
          </a:p>
          <a:p>
            <a:pPr marL="457200" indent="-457200">
              <a:buFont typeface="+mj-lt"/>
              <a:buAutoNum type="arabicPeriod"/>
            </a:pPr>
            <a:r>
              <a:rPr lang="tr-TR" dirty="0"/>
              <a:t>BİTİR</a:t>
            </a:r>
          </a:p>
        </p:txBody>
      </p:sp>
      <p:sp>
        <p:nvSpPr>
          <p:cNvPr id="5" name="Metin Yer Tutucusu 4">
            <a:extLst>
              <a:ext uri="{FF2B5EF4-FFF2-40B4-BE49-F238E27FC236}">
                <a16:creationId xmlns:a16="http://schemas.microsoft.com/office/drawing/2014/main" id="{A17A3B4D-A517-4591-BCE8-9C32073F6DA0}"/>
              </a:ext>
            </a:extLst>
          </p:cNvPr>
          <p:cNvSpPr>
            <a:spLocks noGrp="1"/>
          </p:cNvSpPr>
          <p:nvPr>
            <p:ph type="body" sz="quarter" idx="3"/>
          </p:nvPr>
        </p:nvSpPr>
        <p:spPr/>
        <p:txBody>
          <a:bodyPr/>
          <a:lstStyle/>
          <a:p>
            <a:r>
              <a:rPr lang="tr-TR" dirty="0"/>
              <a:t>Sözde Kod</a:t>
            </a:r>
          </a:p>
        </p:txBody>
      </p:sp>
      <p:sp>
        <p:nvSpPr>
          <p:cNvPr id="6" name="İçerik Yer Tutucusu 5">
            <a:extLst>
              <a:ext uri="{FF2B5EF4-FFF2-40B4-BE49-F238E27FC236}">
                <a16:creationId xmlns:a16="http://schemas.microsoft.com/office/drawing/2014/main" id="{D535CBB2-F691-423B-951F-024F43C33521}"/>
              </a:ext>
            </a:extLst>
          </p:cNvPr>
          <p:cNvSpPr>
            <a:spLocks noGrp="1"/>
          </p:cNvSpPr>
          <p:nvPr>
            <p:ph sz="quarter" idx="4"/>
          </p:nvPr>
        </p:nvSpPr>
        <p:spPr/>
        <p:txBody>
          <a:bodyPr/>
          <a:lstStyle/>
          <a:p>
            <a:r>
              <a:rPr lang="tr-TR" dirty="0"/>
              <a:t>Taban için t, yükseklik için y, alan için A seç</a:t>
            </a:r>
          </a:p>
          <a:p>
            <a:pPr marL="457200" indent="-457200">
              <a:buFont typeface="+mj-lt"/>
              <a:buAutoNum type="arabicPeriod"/>
            </a:pPr>
            <a:r>
              <a:rPr lang="tr-TR" dirty="0"/>
              <a:t>BAŞLA</a:t>
            </a:r>
          </a:p>
          <a:p>
            <a:pPr marL="457200" indent="-457200">
              <a:buFont typeface="+mj-lt"/>
              <a:buAutoNum type="arabicPeriod"/>
            </a:pPr>
            <a:r>
              <a:rPr lang="tr-TR" dirty="0"/>
              <a:t>t değerini OKU</a:t>
            </a:r>
          </a:p>
          <a:p>
            <a:pPr marL="457200" indent="-457200">
              <a:buFont typeface="+mj-lt"/>
              <a:buAutoNum type="arabicPeriod"/>
            </a:pPr>
            <a:r>
              <a:rPr lang="tr-TR" dirty="0"/>
              <a:t>y değerini OKU</a:t>
            </a:r>
          </a:p>
          <a:p>
            <a:pPr marL="457200" indent="-457200">
              <a:buFont typeface="+mj-lt"/>
              <a:buAutoNum type="arabicPeriod"/>
            </a:pPr>
            <a:r>
              <a:rPr lang="tr-TR" dirty="0"/>
              <a:t>A = (t * y)/2</a:t>
            </a:r>
          </a:p>
          <a:p>
            <a:pPr marL="457200" indent="-457200">
              <a:buFont typeface="+mj-lt"/>
              <a:buAutoNum type="arabicPeriod"/>
            </a:pPr>
            <a:r>
              <a:rPr lang="tr-TR" dirty="0"/>
              <a:t>A değerini YAZ</a:t>
            </a:r>
          </a:p>
          <a:p>
            <a:pPr marL="457200" indent="-457200">
              <a:buFont typeface="+mj-lt"/>
              <a:buAutoNum type="arabicPeriod"/>
            </a:pPr>
            <a:r>
              <a:rPr lang="tr-TR" dirty="0"/>
              <a:t>BİTİR</a:t>
            </a:r>
          </a:p>
        </p:txBody>
      </p:sp>
    </p:spTree>
    <p:extLst>
      <p:ext uri="{BB962C8B-B14F-4D97-AF65-F5344CB8AC3E}">
        <p14:creationId xmlns:p14="http://schemas.microsoft.com/office/powerpoint/2010/main" val="229462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0F08B66-27E5-4DB3-84B6-BA0D2E782805}"/>
              </a:ext>
            </a:extLst>
          </p:cNvPr>
          <p:cNvSpPr>
            <a:spLocks noGrp="1"/>
          </p:cNvSpPr>
          <p:nvPr>
            <p:ph type="title"/>
          </p:nvPr>
        </p:nvSpPr>
        <p:spPr/>
        <p:txBody>
          <a:bodyPr/>
          <a:lstStyle/>
          <a:p>
            <a:r>
              <a:rPr lang="tr-TR" dirty="0"/>
              <a:t>Akış Şemaları ile Gösterim</a:t>
            </a:r>
          </a:p>
        </p:txBody>
      </p:sp>
      <p:sp>
        <p:nvSpPr>
          <p:cNvPr id="7" name="İçerik Yer Tutucusu 6">
            <a:extLst>
              <a:ext uri="{FF2B5EF4-FFF2-40B4-BE49-F238E27FC236}">
                <a16:creationId xmlns:a16="http://schemas.microsoft.com/office/drawing/2014/main" id="{CA7328B5-22EE-4E20-8C6D-BF9708CDC6EF}"/>
              </a:ext>
            </a:extLst>
          </p:cNvPr>
          <p:cNvSpPr>
            <a:spLocks noGrp="1"/>
          </p:cNvSpPr>
          <p:nvPr>
            <p:ph idx="1"/>
          </p:nvPr>
        </p:nvSpPr>
        <p:spPr/>
        <p:txBody>
          <a:bodyPr/>
          <a:lstStyle/>
          <a:p>
            <a:r>
              <a:rPr lang="tr-TR" dirty="0"/>
              <a:t>Bir algoritmanın görsel şekiller ve sembollerle ifade edilmiş haline «Akış Şemaları» adı verilir.</a:t>
            </a:r>
          </a:p>
          <a:p>
            <a:r>
              <a:rPr lang="tr-TR" dirty="0"/>
              <a:t>Akış şeması sembolleri ANSI (</a:t>
            </a:r>
            <a:r>
              <a:rPr lang="tr-TR" dirty="0" err="1"/>
              <a:t>American</a:t>
            </a:r>
            <a:r>
              <a:rPr lang="tr-TR" dirty="0"/>
              <a:t> </a:t>
            </a:r>
            <a:r>
              <a:rPr lang="tr-TR" dirty="0" err="1"/>
              <a:t>National</a:t>
            </a:r>
            <a:r>
              <a:rPr lang="tr-TR" dirty="0"/>
              <a:t> </a:t>
            </a:r>
            <a:r>
              <a:rPr lang="tr-TR" dirty="0" err="1"/>
              <a:t>Standards</a:t>
            </a:r>
            <a:r>
              <a:rPr lang="tr-TR" dirty="0"/>
              <a:t> </a:t>
            </a:r>
            <a:r>
              <a:rPr lang="tr-TR" dirty="0" err="1"/>
              <a:t>Institute</a:t>
            </a:r>
            <a:r>
              <a:rPr lang="tr-TR" dirty="0"/>
              <a:t>) standardı olarak belirlenmiş ve tüm dünyada kullanılmaktadır.</a:t>
            </a:r>
          </a:p>
          <a:p>
            <a:r>
              <a:rPr lang="tr-TR" dirty="0"/>
              <a:t>Algoritma doğal dille yazıldığı için herkes tarafından anlaşılamayabilir ya da başka anlamlar çıkarılabilir.</a:t>
            </a:r>
          </a:p>
          <a:p>
            <a:r>
              <a:rPr lang="tr-TR" dirty="0"/>
              <a:t>Ancak akış şemalarında her bir şekil standart bir anlam taşıdığı için farklı yorumlanması mümkün değildir.</a:t>
            </a:r>
          </a:p>
        </p:txBody>
      </p:sp>
    </p:spTree>
    <p:extLst>
      <p:ext uri="{BB962C8B-B14F-4D97-AF65-F5344CB8AC3E}">
        <p14:creationId xmlns:p14="http://schemas.microsoft.com/office/powerpoint/2010/main" val="293445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081762E-70FA-4D38-B491-9EBB7746B0FD}"/>
              </a:ext>
            </a:extLst>
          </p:cNvPr>
          <p:cNvSpPr>
            <a:spLocks noGrp="1"/>
          </p:cNvSpPr>
          <p:nvPr>
            <p:ph type="title"/>
          </p:nvPr>
        </p:nvSpPr>
        <p:spPr>
          <a:xfrm>
            <a:off x="1097280" y="286603"/>
            <a:ext cx="10058400" cy="1450757"/>
          </a:xfrm>
        </p:spPr>
        <p:txBody>
          <a:bodyPr/>
          <a:lstStyle/>
          <a:p>
            <a:r>
              <a:rPr lang="tr-TR"/>
              <a:t>Akış Şeması Şekilleri</a:t>
            </a:r>
            <a:endParaRPr lang="tr-TR" dirty="0"/>
          </a:p>
        </p:txBody>
      </p:sp>
      <p:pic>
        <p:nvPicPr>
          <p:cNvPr id="4" name="İçerik Yer Tutucusu 3">
            <a:extLst>
              <a:ext uri="{FF2B5EF4-FFF2-40B4-BE49-F238E27FC236}">
                <a16:creationId xmlns:a16="http://schemas.microsoft.com/office/drawing/2014/main" id="{2D8EBF93-DB51-4BE0-867D-137DA85B66AA}"/>
              </a:ext>
            </a:extLst>
          </p:cNvPr>
          <p:cNvPicPr>
            <a:picLocks noGrp="1" noChangeAspect="1"/>
          </p:cNvPicPr>
          <p:nvPr>
            <p:ph idx="1"/>
          </p:nvPr>
        </p:nvPicPr>
        <p:blipFill>
          <a:blip r:embed="rId2"/>
          <a:stretch>
            <a:fillRect/>
          </a:stretch>
        </p:blipFill>
        <p:spPr>
          <a:xfrm>
            <a:off x="2648666" y="1846263"/>
            <a:ext cx="7545095" cy="4364037"/>
          </a:xfrm>
          <a:prstGeom prst="rect">
            <a:avLst/>
          </a:prstGeom>
        </p:spPr>
      </p:pic>
    </p:spTree>
    <p:extLst>
      <p:ext uri="{BB962C8B-B14F-4D97-AF65-F5344CB8AC3E}">
        <p14:creationId xmlns:p14="http://schemas.microsoft.com/office/powerpoint/2010/main" val="382022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02CFC1-35F2-432B-985F-CBB728F0C843}"/>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a:t>
            </a:r>
          </a:p>
        </p:txBody>
      </p:sp>
      <p:graphicFrame>
        <p:nvGraphicFramePr>
          <p:cNvPr id="7" name="İçerik Yer Tutucusu 2">
            <a:extLst>
              <a:ext uri="{FF2B5EF4-FFF2-40B4-BE49-F238E27FC236}">
                <a16:creationId xmlns:a16="http://schemas.microsoft.com/office/drawing/2014/main" id="{31403ED0-0C73-480A-8DB9-34C581A5E5BC}"/>
              </a:ext>
            </a:extLst>
          </p:cNvPr>
          <p:cNvGraphicFramePr>
            <a:graphicFrameLocks noGrp="1"/>
          </p:cNvGraphicFramePr>
          <p:nvPr>
            <p:ph idx="1"/>
            <p:extLst>
              <p:ext uri="{D42A27DB-BD31-4B8C-83A1-F6EECF244321}">
                <p14:modId xmlns:p14="http://schemas.microsoft.com/office/powerpoint/2010/main" val="417410510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30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D51D705-FD03-4200-9B30-1A809F9CE818}"/>
              </a:ext>
            </a:extLst>
          </p:cNvPr>
          <p:cNvSpPr>
            <a:spLocks noGrp="1"/>
          </p:cNvSpPr>
          <p:nvPr>
            <p:ph type="title"/>
          </p:nvPr>
        </p:nvSpPr>
        <p:spPr/>
        <p:txBody>
          <a:bodyPr/>
          <a:lstStyle/>
          <a:p>
            <a:r>
              <a:rPr lang="tr-TR" dirty="0"/>
              <a:t>Akış Şeması Şekilleri</a:t>
            </a:r>
          </a:p>
        </p:txBody>
      </p:sp>
      <p:pic>
        <p:nvPicPr>
          <p:cNvPr id="4" name="İçerik Yer Tutucusu 3">
            <a:extLst>
              <a:ext uri="{FF2B5EF4-FFF2-40B4-BE49-F238E27FC236}">
                <a16:creationId xmlns:a16="http://schemas.microsoft.com/office/drawing/2014/main" id="{EC4A98A8-27C1-4B21-85CE-38338A492CA0}"/>
              </a:ext>
            </a:extLst>
          </p:cNvPr>
          <p:cNvPicPr>
            <a:picLocks noGrp="1" noChangeAspect="1"/>
          </p:cNvPicPr>
          <p:nvPr>
            <p:ph idx="1"/>
          </p:nvPr>
        </p:nvPicPr>
        <p:blipFill>
          <a:blip r:embed="rId2"/>
          <a:stretch>
            <a:fillRect/>
          </a:stretch>
        </p:blipFill>
        <p:spPr>
          <a:xfrm>
            <a:off x="3110798" y="1846263"/>
            <a:ext cx="6499573" cy="4335462"/>
          </a:xfrm>
          <a:prstGeom prst="rect">
            <a:avLst/>
          </a:prstGeom>
        </p:spPr>
      </p:pic>
    </p:spTree>
    <p:extLst>
      <p:ext uri="{BB962C8B-B14F-4D97-AF65-F5344CB8AC3E}">
        <p14:creationId xmlns:p14="http://schemas.microsoft.com/office/powerpoint/2010/main" val="19950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F8C07E0-DF82-49F5-95AE-03CA40640033}"/>
              </a:ext>
            </a:extLst>
          </p:cNvPr>
          <p:cNvSpPr>
            <a:spLocks noGrp="1"/>
          </p:cNvSpPr>
          <p:nvPr>
            <p:ph type="title"/>
          </p:nvPr>
        </p:nvSpPr>
        <p:spPr/>
        <p:txBody>
          <a:bodyPr/>
          <a:lstStyle/>
          <a:p>
            <a:r>
              <a:rPr lang="tr-TR" dirty="0"/>
              <a:t>Örnek: İki Sayının Toplamı Akış Şeması</a:t>
            </a:r>
          </a:p>
        </p:txBody>
      </p:sp>
      <p:sp>
        <p:nvSpPr>
          <p:cNvPr id="6" name="Metin Yer Tutucusu 5">
            <a:extLst>
              <a:ext uri="{FF2B5EF4-FFF2-40B4-BE49-F238E27FC236}">
                <a16:creationId xmlns:a16="http://schemas.microsoft.com/office/drawing/2014/main" id="{EE6F51E8-6BDD-473C-8784-569C9E167528}"/>
              </a:ext>
            </a:extLst>
          </p:cNvPr>
          <p:cNvSpPr>
            <a:spLocks noGrp="1"/>
          </p:cNvSpPr>
          <p:nvPr>
            <p:ph type="body" idx="1"/>
          </p:nvPr>
        </p:nvSpPr>
        <p:spPr/>
        <p:txBody>
          <a:bodyPr/>
          <a:lstStyle/>
          <a:p>
            <a:r>
              <a:rPr lang="tr-TR" dirty="0"/>
              <a:t>Sözde Kod</a:t>
            </a:r>
          </a:p>
        </p:txBody>
      </p:sp>
      <p:sp>
        <p:nvSpPr>
          <p:cNvPr id="7" name="İçerik Yer Tutucusu 6">
            <a:extLst>
              <a:ext uri="{FF2B5EF4-FFF2-40B4-BE49-F238E27FC236}">
                <a16:creationId xmlns:a16="http://schemas.microsoft.com/office/drawing/2014/main" id="{6D71C1BE-6766-414A-9827-D3E3F473901C}"/>
              </a:ext>
            </a:extLst>
          </p:cNvPr>
          <p:cNvSpPr>
            <a:spLocks noGrp="1"/>
          </p:cNvSpPr>
          <p:nvPr>
            <p:ph sz="half" idx="2"/>
          </p:nvPr>
        </p:nvSpPr>
        <p:spPr/>
        <p:txBody>
          <a:bodyPr>
            <a:normAutofit lnSpcReduction="10000"/>
          </a:bodyPr>
          <a:lstStyle/>
          <a:p>
            <a:r>
              <a:rPr lang="tr-TR" dirty="0"/>
              <a:t>Toplam için T, birinci sayı için X, ikinci sayı için Y seç</a:t>
            </a:r>
          </a:p>
          <a:p>
            <a:pPr marL="457200" indent="-457200">
              <a:buFont typeface="+mj-lt"/>
              <a:buAutoNum type="arabicPeriod"/>
            </a:pPr>
            <a:r>
              <a:rPr lang="tr-TR" dirty="0"/>
              <a:t>BAŞLA</a:t>
            </a:r>
          </a:p>
          <a:p>
            <a:pPr marL="457200" indent="-457200">
              <a:buFont typeface="+mj-lt"/>
              <a:buAutoNum type="arabicPeriod"/>
            </a:pPr>
            <a:r>
              <a:rPr lang="tr-TR" dirty="0"/>
              <a:t>X değerini OKU</a:t>
            </a:r>
          </a:p>
          <a:p>
            <a:pPr marL="457200" indent="-457200">
              <a:buFont typeface="+mj-lt"/>
              <a:buAutoNum type="arabicPeriod"/>
            </a:pPr>
            <a:r>
              <a:rPr lang="tr-TR" dirty="0"/>
              <a:t>Y değerini OKU</a:t>
            </a:r>
          </a:p>
          <a:p>
            <a:pPr marL="457200" indent="-457200">
              <a:buFont typeface="+mj-lt"/>
              <a:buAutoNum type="arabicPeriod"/>
            </a:pPr>
            <a:r>
              <a:rPr lang="tr-TR" dirty="0"/>
              <a:t>T = X + Y</a:t>
            </a:r>
          </a:p>
          <a:p>
            <a:pPr marL="457200" indent="-457200">
              <a:buFont typeface="+mj-lt"/>
              <a:buAutoNum type="arabicPeriod"/>
            </a:pPr>
            <a:r>
              <a:rPr lang="tr-TR" dirty="0"/>
              <a:t>T değerini YAZ</a:t>
            </a:r>
          </a:p>
          <a:p>
            <a:pPr marL="457200" indent="-457200">
              <a:buFont typeface="+mj-lt"/>
              <a:buAutoNum type="arabicPeriod"/>
            </a:pPr>
            <a:r>
              <a:rPr lang="tr-TR" dirty="0"/>
              <a:t>BİTİR</a:t>
            </a:r>
          </a:p>
        </p:txBody>
      </p:sp>
      <p:graphicFrame>
        <p:nvGraphicFramePr>
          <p:cNvPr id="13" name="Nesne 12">
            <a:extLst>
              <a:ext uri="{FF2B5EF4-FFF2-40B4-BE49-F238E27FC236}">
                <a16:creationId xmlns:a16="http://schemas.microsoft.com/office/drawing/2014/main" id="{E628C316-EFCB-42D0-AA5C-3C556000A38C}"/>
              </a:ext>
            </a:extLst>
          </p:cNvPr>
          <p:cNvGraphicFramePr>
            <a:graphicFrameLocks noChangeAspect="1"/>
          </p:cNvGraphicFramePr>
          <p:nvPr>
            <p:extLst>
              <p:ext uri="{D42A27DB-BD31-4B8C-83A1-F6EECF244321}">
                <p14:modId xmlns:p14="http://schemas.microsoft.com/office/powerpoint/2010/main" val="3259189250"/>
              </p:ext>
            </p:extLst>
          </p:nvPr>
        </p:nvGraphicFramePr>
        <p:xfrm>
          <a:off x="7485840" y="1846051"/>
          <a:ext cx="2766523" cy="4304399"/>
        </p:xfrm>
        <a:graphic>
          <a:graphicData uri="http://schemas.openxmlformats.org/presentationml/2006/ole">
            <mc:AlternateContent xmlns:mc="http://schemas.openxmlformats.org/markup-compatibility/2006">
              <mc:Choice xmlns:v="urn:schemas-microsoft-com:vml" Requires="v">
                <p:oleObj spid="_x0000_s3079" name="Image" r:id="rId3" imgW="3720600" imgH="5790240" progId="Photoshop.Image.11">
                  <p:embed/>
                </p:oleObj>
              </mc:Choice>
              <mc:Fallback>
                <p:oleObj name="Image" r:id="rId3" imgW="3720600" imgH="5790240" progId="Photoshop.Image.11">
                  <p:embed/>
                  <p:pic>
                    <p:nvPicPr>
                      <p:cNvPr id="0" name=""/>
                      <p:cNvPicPr/>
                      <p:nvPr/>
                    </p:nvPicPr>
                    <p:blipFill>
                      <a:blip r:embed="rId4"/>
                      <a:stretch>
                        <a:fillRect/>
                      </a:stretch>
                    </p:blipFill>
                    <p:spPr>
                      <a:xfrm>
                        <a:off x="7485840" y="1846051"/>
                        <a:ext cx="2766523" cy="4304399"/>
                      </a:xfrm>
                      <a:prstGeom prst="rect">
                        <a:avLst/>
                      </a:prstGeom>
                    </p:spPr>
                  </p:pic>
                </p:oleObj>
              </mc:Fallback>
            </mc:AlternateContent>
          </a:graphicData>
        </a:graphic>
      </p:graphicFrame>
    </p:spTree>
    <p:extLst>
      <p:ext uri="{BB962C8B-B14F-4D97-AF65-F5344CB8AC3E}">
        <p14:creationId xmlns:p14="http://schemas.microsoft.com/office/powerpoint/2010/main" val="30881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5D352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Unvan 6">
            <a:extLst>
              <a:ext uri="{FF2B5EF4-FFF2-40B4-BE49-F238E27FC236}">
                <a16:creationId xmlns:a16="http://schemas.microsoft.com/office/drawing/2014/main" id="{8AB38A9F-26E7-4749-98E5-59FD42139FBA}"/>
              </a:ext>
            </a:extLst>
          </p:cNvPr>
          <p:cNvSpPr>
            <a:spLocks noGrp="1"/>
          </p:cNvSpPr>
          <p:nvPr>
            <p:ph type="title"/>
          </p:nvPr>
        </p:nvSpPr>
        <p:spPr>
          <a:xfrm>
            <a:off x="492370" y="516835"/>
            <a:ext cx="3084844" cy="2103875"/>
          </a:xfrm>
        </p:spPr>
        <p:txBody>
          <a:bodyPr>
            <a:normAutofit/>
          </a:bodyPr>
          <a:lstStyle/>
          <a:p>
            <a:r>
              <a:rPr lang="tr-TR" sz="3600">
                <a:solidFill>
                  <a:srgbClr val="FFFFFF"/>
                </a:solidFill>
              </a:rPr>
              <a:t>Karar Verme Yapısı</a:t>
            </a:r>
          </a:p>
        </p:txBody>
      </p:sp>
      <p:sp>
        <p:nvSpPr>
          <p:cNvPr id="8" name="İçerik Yer Tutucusu 7">
            <a:extLst>
              <a:ext uri="{FF2B5EF4-FFF2-40B4-BE49-F238E27FC236}">
                <a16:creationId xmlns:a16="http://schemas.microsoft.com/office/drawing/2014/main" id="{6F1B4F2B-D3B7-4D10-AE71-D25ABDAA1799}"/>
              </a:ext>
            </a:extLst>
          </p:cNvPr>
          <p:cNvSpPr>
            <a:spLocks noGrp="1"/>
          </p:cNvSpPr>
          <p:nvPr>
            <p:ph idx="1"/>
          </p:nvPr>
        </p:nvSpPr>
        <p:spPr>
          <a:xfrm>
            <a:off x="492371" y="2653800"/>
            <a:ext cx="3084844" cy="3335519"/>
          </a:xfrm>
        </p:spPr>
        <p:txBody>
          <a:bodyPr>
            <a:normAutofit/>
          </a:bodyPr>
          <a:lstStyle/>
          <a:p>
            <a:r>
              <a:rPr lang="tr-TR" sz="1500">
                <a:solidFill>
                  <a:srgbClr val="FFFFFF"/>
                </a:solidFill>
              </a:rPr>
              <a:t>Birden fazla sıralı yapı seçeneğini kapsayan modüllerde, hangi şartlarda hangi sıralı yapının seçileceğini belirler.</a:t>
            </a:r>
          </a:p>
        </p:txBody>
      </p:sp>
      <p:sp>
        <p:nvSpPr>
          <p:cNvPr id="22" name="Rectangle 17">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EBD6E"/>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Resim 8">
            <a:extLst>
              <a:ext uri="{FF2B5EF4-FFF2-40B4-BE49-F238E27FC236}">
                <a16:creationId xmlns:a16="http://schemas.microsoft.com/office/drawing/2014/main" id="{52CD6D93-D1FD-45B0-BBBB-02674EF0D6D1}"/>
              </a:ext>
            </a:extLst>
          </p:cNvPr>
          <p:cNvPicPr>
            <a:picLocks noChangeAspect="1"/>
          </p:cNvPicPr>
          <p:nvPr/>
        </p:nvPicPr>
        <p:blipFill>
          <a:blip r:embed="rId2"/>
          <a:stretch>
            <a:fillRect/>
          </a:stretch>
        </p:blipFill>
        <p:spPr>
          <a:xfrm>
            <a:off x="4742017" y="1398073"/>
            <a:ext cx="6798082" cy="4061854"/>
          </a:xfrm>
          <a:prstGeom prst="rect">
            <a:avLst/>
          </a:prstGeom>
        </p:spPr>
      </p:pic>
    </p:spTree>
    <p:extLst>
      <p:ext uri="{BB962C8B-B14F-4D97-AF65-F5344CB8AC3E}">
        <p14:creationId xmlns:p14="http://schemas.microsoft.com/office/powerpoint/2010/main" val="1587576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5D352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Unvan 6">
            <a:extLst>
              <a:ext uri="{FF2B5EF4-FFF2-40B4-BE49-F238E27FC236}">
                <a16:creationId xmlns:a16="http://schemas.microsoft.com/office/drawing/2014/main" id="{8AB38A9F-26E7-4749-98E5-59FD42139FBA}"/>
              </a:ext>
            </a:extLst>
          </p:cNvPr>
          <p:cNvSpPr>
            <a:spLocks noGrp="1"/>
          </p:cNvSpPr>
          <p:nvPr>
            <p:ph type="title"/>
          </p:nvPr>
        </p:nvSpPr>
        <p:spPr>
          <a:xfrm>
            <a:off x="492370" y="516835"/>
            <a:ext cx="3084844" cy="2103875"/>
          </a:xfrm>
        </p:spPr>
        <p:txBody>
          <a:bodyPr>
            <a:normAutofit/>
          </a:bodyPr>
          <a:lstStyle/>
          <a:p>
            <a:r>
              <a:rPr lang="tr-TR" sz="3600" dirty="0">
                <a:solidFill>
                  <a:srgbClr val="FFFFFF"/>
                </a:solidFill>
              </a:rPr>
              <a:t>Tekrarlı Yapı (Döngü)</a:t>
            </a:r>
          </a:p>
        </p:txBody>
      </p:sp>
      <p:sp>
        <p:nvSpPr>
          <p:cNvPr id="8" name="İçerik Yer Tutucusu 7">
            <a:extLst>
              <a:ext uri="{FF2B5EF4-FFF2-40B4-BE49-F238E27FC236}">
                <a16:creationId xmlns:a16="http://schemas.microsoft.com/office/drawing/2014/main" id="{6F1B4F2B-D3B7-4D10-AE71-D25ABDAA1799}"/>
              </a:ext>
            </a:extLst>
          </p:cNvPr>
          <p:cNvSpPr>
            <a:spLocks noGrp="1"/>
          </p:cNvSpPr>
          <p:nvPr>
            <p:ph idx="1"/>
          </p:nvPr>
        </p:nvSpPr>
        <p:spPr>
          <a:xfrm>
            <a:off x="492371" y="2653800"/>
            <a:ext cx="3084844" cy="3335519"/>
          </a:xfrm>
        </p:spPr>
        <p:txBody>
          <a:bodyPr>
            <a:normAutofit/>
          </a:bodyPr>
          <a:lstStyle/>
          <a:p>
            <a:r>
              <a:rPr lang="tr-TR" sz="1500" dirty="0">
                <a:solidFill>
                  <a:srgbClr val="FFFFFF"/>
                </a:solidFill>
              </a:rPr>
              <a:t>Algoritma içinde, bazı satırlar tekrarlı şekilde işlem görüyorsa, bir döngü söz konusudur. Döngülere belirli bir koşul geçerli olduğu sürece devam eden eylemleri tanımlamak için başvurulur.</a:t>
            </a:r>
          </a:p>
        </p:txBody>
      </p:sp>
      <p:sp>
        <p:nvSpPr>
          <p:cNvPr id="22" name="Rectangle 17">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EBD6E"/>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Nesne 5">
            <a:extLst>
              <a:ext uri="{FF2B5EF4-FFF2-40B4-BE49-F238E27FC236}">
                <a16:creationId xmlns:a16="http://schemas.microsoft.com/office/drawing/2014/main" id="{018B4D37-9696-462E-A694-8200EBCF3D38}"/>
              </a:ext>
            </a:extLst>
          </p:cNvPr>
          <p:cNvGraphicFramePr>
            <a:graphicFrameLocks noChangeAspect="1"/>
          </p:cNvGraphicFramePr>
          <p:nvPr>
            <p:extLst>
              <p:ext uri="{D42A27DB-BD31-4B8C-83A1-F6EECF244321}">
                <p14:modId xmlns:p14="http://schemas.microsoft.com/office/powerpoint/2010/main" val="2625273445"/>
              </p:ext>
            </p:extLst>
          </p:nvPr>
        </p:nvGraphicFramePr>
        <p:xfrm>
          <a:off x="4339667" y="1427019"/>
          <a:ext cx="7608933" cy="4271818"/>
        </p:xfrm>
        <a:graphic>
          <a:graphicData uri="http://schemas.openxmlformats.org/presentationml/2006/ole">
            <mc:AlternateContent xmlns:mc="http://schemas.openxmlformats.org/markup-compatibility/2006">
              <mc:Choice xmlns:v="urn:schemas-microsoft-com:vml" Requires="v">
                <p:oleObj spid="_x0000_s4104" name="Image" r:id="rId3" imgW="10945800" imgH="6145920" progId="Photoshop.Image.11">
                  <p:embed/>
                </p:oleObj>
              </mc:Choice>
              <mc:Fallback>
                <p:oleObj name="Image" r:id="rId3" imgW="10945800" imgH="6145920" progId="Photoshop.Image.11">
                  <p:embed/>
                  <p:pic>
                    <p:nvPicPr>
                      <p:cNvPr id="0" name=""/>
                      <p:cNvPicPr/>
                      <p:nvPr/>
                    </p:nvPicPr>
                    <p:blipFill>
                      <a:blip r:embed="rId4"/>
                      <a:stretch>
                        <a:fillRect/>
                      </a:stretch>
                    </p:blipFill>
                    <p:spPr>
                      <a:xfrm>
                        <a:off x="4339667" y="1427019"/>
                        <a:ext cx="7608933" cy="4271818"/>
                      </a:xfrm>
                      <a:prstGeom prst="rect">
                        <a:avLst/>
                      </a:prstGeom>
                    </p:spPr>
                  </p:pic>
                </p:oleObj>
              </mc:Fallback>
            </mc:AlternateContent>
          </a:graphicData>
        </a:graphic>
      </p:graphicFrame>
    </p:spTree>
    <p:extLst>
      <p:ext uri="{BB962C8B-B14F-4D97-AF65-F5344CB8AC3E}">
        <p14:creationId xmlns:p14="http://schemas.microsoft.com/office/powerpoint/2010/main" val="1907534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5184639-5EEB-450E-8F4F-F4373C10811A}"/>
              </a:ext>
            </a:extLst>
          </p:cNvPr>
          <p:cNvSpPr>
            <a:spLocks noGrp="1"/>
          </p:cNvSpPr>
          <p:nvPr>
            <p:ph type="title"/>
          </p:nvPr>
        </p:nvSpPr>
        <p:spPr/>
        <p:txBody>
          <a:bodyPr/>
          <a:lstStyle/>
          <a:p>
            <a:r>
              <a:rPr lang="tr-TR" dirty="0"/>
              <a:t>Tekrarlı Yapı (Döngü)</a:t>
            </a:r>
          </a:p>
        </p:txBody>
      </p:sp>
      <p:sp>
        <p:nvSpPr>
          <p:cNvPr id="3" name="İçerik Yer Tutucusu 2">
            <a:extLst>
              <a:ext uri="{FF2B5EF4-FFF2-40B4-BE49-F238E27FC236}">
                <a16:creationId xmlns:a16="http://schemas.microsoft.com/office/drawing/2014/main" id="{C062CB0F-8578-4A52-BB8F-99920C67A4D0}"/>
              </a:ext>
            </a:extLst>
          </p:cNvPr>
          <p:cNvSpPr>
            <a:spLocks noGrp="1"/>
          </p:cNvSpPr>
          <p:nvPr>
            <p:ph idx="1"/>
          </p:nvPr>
        </p:nvSpPr>
        <p:spPr/>
        <p:txBody>
          <a:bodyPr/>
          <a:lstStyle/>
          <a:p>
            <a:r>
              <a:rPr lang="tr-TR" dirty="0"/>
              <a:t>Bir çok programda bazı işlemler, belirli ardışık değerlerle gerçekleştirilmekte veya belirli sayıda yaptırılmaktadır.</a:t>
            </a:r>
          </a:p>
          <a:p>
            <a:r>
              <a:rPr lang="tr-TR" dirty="0"/>
              <a:t>•Programlardaki belirli işlem bloklarını, verilen sayıda gerçekleştiren işlem akış çevrimlerine “döngü” denir.</a:t>
            </a:r>
          </a:p>
          <a:p>
            <a:r>
              <a:rPr lang="tr-TR" dirty="0"/>
              <a:t>•Örneğin; 1 ile 1000 arasındaki tek sayıların toplamını hesaplayan programda T=1+3+5 …. yerine 1 ile 1000 arasında ikişer artan bir döngü kurulur ve döngü değişkeni ardışık toplanır.</a:t>
            </a:r>
          </a:p>
        </p:txBody>
      </p:sp>
    </p:spTree>
    <p:extLst>
      <p:ext uri="{BB962C8B-B14F-4D97-AF65-F5344CB8AC3E}">
        <p14:creationId xmlns:p14="http://schemas.microsoft.com/office/powerpoint/2010/main" val="807236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D19E5106-78B2-4AB9-B41B-202BD91F2C55}"/>
              </a:ext>
            </a:extLst>
          </p:cNvPr>
          <p:cNvSpPr>
            <a:spLocks noGrp="1"/>
          </p:cNvSpPr>
          <p:nvPr>
            <p:ph type="title"/>
          </p:nvPr>
        </p:nvSpPr>
        <p:spPr/>
        <p:txBody>
          <a:bodyPr/>
          <a:lstStyle/>
          <a:p>
            <a:r>
              <a:rPr lang="tr-TR" dirty="0"/>
              <a:t>Örnek: 1-5 arasındaki sayıların ekrana yazdırılması</a:t>
            </a:r>
          </a:p>
        </p:txBody>
      </p:sp>
      <p:sp>
        <p:nvSpPr>
          <p:cNvPr id="5" name="İçerik Yer Tutucusu 4">
            <a:extLst>
              <a:ext uri="{FF2B5EF4-FFF2-40B4-BE49-F238E27FC236}">
                <a16:creationId xmlns:a16="http://schemas.microsoft.com/office/drawing/2014/main" id="{992A3D31-5C8D-488B-A9F0-CD780398F5B4}"/>
              </a:ext>
            </a:extLst>
          </p:cNvPr>
          <p:cNvSpPr>
            <a:spLocks noGrp="1"/>
          </p:cNvSpPr>
          <p:nvPr>
            <p:ph sz="half" idx="1"/>
          </p:nvPr>
        </p:nvSpPr>
        <p:spPr/>
        <p:txBody>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err="1"/>
              <a:t>Sayac</a:t>
            </a:r>
            <a:r>
              <a:rPr lang="tr-TR" dirty="0"/>
              <a:t> değerini YAZ</a:t>
            </a:r>
          </a:p>
          <a:p>
            <a:pPr marL="457200" indent="-457200">
              <a:buFont typeface="+mj-lt"/>
              <a:buAutoNum type="arabicPeriod"/>
            </a:pPr>
            <a:r>
              <a:rPr lang="tr-TR" dirty="0" err="1"/>
              <a:t>Sayac</a:t>
            </a:r>
            <a:r>
              <a:rPr lang="tr-TR" dirty="0"/>
              <a:t> = </a:t>
            </a:r>
            <a:r>
              <a:rPr lang="tr-TR" dirty="0" err="1"/>
              <a:t>Sayac</a:t>
            </a:r>
            <a:r>
              <a:rPr lang="tr-TR" dirty="0"/>
              <a:t> + 1</a:t>
            </a:r>
          </a:p>
          <a:p>
            <a:pPr marL="457200" indent="-457200">
              <a:buFont typeface="+mj-lt"/>
              <a:buAutoNum type="arabicPeriod"/>
            </a:pPr>
            <a:r>
              <a:rPr lang="tr-TR" dirty="0"/>
              <a:t>Eğer </a:t>
            </a:r>
            <a:r>
              <a:rPr lang="tr-TR" dirty="0" err="1"/>
              <a:t>Sayac</a:t>
            </a:r>
            <a:r>
              <a:rPr lang="tr-TR" dirty="0"/>
              <a:t> &lt; 6, GİT 3</a:t>
            </a:r>
          </a:p>
          <a:p>
            <a:pPr marL="457200" indent="-457200">
              <a:buFont typeface="+mj-lt"/>
              <a:buAutoNum type="arabicPeriod"/>
            </a:pPr>
            <a:r>
              <a:rPr lang="tr-TR" dirty="0"/>
              <a:t>BİTİR</a:t>
            </a:r>
          </a:p>
        </p:txBody>
      </p:sp>
      <p:graphicFrame>
        <p:nvGraphicFramePr>
          <p:cNvPr id="7" name="Nesne 6">
            <a:extLst>
              <a:ext uri="{FF2B5EF4-FFF2-40B4-BE49-F238E27FC236}">
                <a16:creationId xmlns:a16="http://schemas.microsoft.com/office/drawing/2014/main" id="{8721398A-0B84-49A3-A2D4-47C7EB8B8ACC}"/>
              </a:ext>
            </a:extLst>
          </p:cNvPr>
          <p:cNvGraphicFramePr>
            <a:graphicFrameLocks noChangeAspect="1"/>
          </p:cNvGraphicFramePr>
          <p:nvPr>
            <p:extLst>
              <p:ext uri="{D42A27DB-BD31-4B8C-83A1-F6EECF244321}">
                <p14:modId xmlns:p14="http://schemas.microsoft.com/office/powerpoint/2010/main" val="2088156461"/>
              </p:ext>
            </p:extLst>
          </p:nvPr>
        </p:nvGraphicFramePr>
        <p:xfrm>
          <a:off x="6529531" y="1845734"/>
          <a:ext cx="3295051" cy="4278457"/>
        </p:xfrm>
        <a:graphic>
          <a:graphicData uri="http://schemas.openxmlformats.org/presentationml/2006/ole">
            <mc:AlternateContent xmlns:mc="http://schemas.openxmlformats.org/markup-compatibility/2006">
              <mc:Choice xmlns:v="urn:schemas-microsoft-com:vml" Requires="v">
                <p:oleObj spid="_x0000_s5130" name="Image" r:id="rId3" imgW="6514200" imgH="8418960" progId="Photoshop.Image.11">
                  <p:embed/>
                </p:oleObj>
              </mc:Choice>
              <mc:Fallback>
                <p:oleObj name="Image" r:id="rId3" imgW="6514200" imgH="8418960" progId="Photoshop.Image.11">
                  <p:embed/>
                  <p:pic>
                    <p:nvPicPr>
                      <p:cNvPr id="0" name=""/>
                      <p:cNvPicPr/>
                      <p:nvPr/>
                    </p:nvPicPr>
                    <p:blipFill>
                      <a:blip r:embed="rId4"/>
                      <a:stretch>
                        <a:fillRect/>
                      </a:stretch>
                    </p:blipFill>
                    <p:spPr>
                      <a:xfrm>
                        <a:off x="6529531" y="1845734"/>
                        <a:ext cx="3295051" cy="4278457"/>
                      </a:xfrm>
                      <a:prstGeom prst="rect">
                        <a:avLst/>
                      </a:prstGeom>
                    </p:spPr>
                  </p:pic>
                </p:oleObj>
              </mc:Fallback>
            </mc:AlternateContent>
          </a:graphicData>
        </a:graphic>
      </p:graphicFrame>
      <p:sp>
        <p:nvSpPr>
          <p:cNvPr id="14" name="Ok: Sağa Bükülü 13">
            <a:extLst>
              <a:ext uri="{FF2B5EF4-FFF2-40B4-BE49-F238E27FC236}">
                <a16:creationId xmlns:a16="http://schemas.microsoft.com/office/drawing/2014/main" id="{B2B0D26B-EB60-4B44-A23A-F1915127C444}"/>
              </a:ext>
            </a:extLst>
          </p:cNvPr>
          <p:cNvSpPr/>
          <p:nvPr/>
        </p:nvSpPr>
        <p:spPr>
          <a:xfrm flipH="1" flipV="1">
            <a:off x="3777673" y="2632364"/>
            <a:ext cx="1043709" cy="135259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1009669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D19E5106-78B2-4AB9-B41B-202BD91F2C55}"/>
              </a:ext>
            </a:extLst>
          </p:cNvPr>
          <p:cNvSpPr>
            <a:spLocks noGrp="1"/>
          </p:cNvSpPr>
          <p:nvPr>
            <p:ph type="title"/>
          </p:nvPr>
        </p:nvSpPr>
        <p:spPr/>
        <p:txBody>
          <a:bodyPr/>
          <a:lstStyle/>
          <a:p>
            <a:r>
              <a:rPr lang="tr-TR" dirty="0"/>
              <a:t>Örnek: 1-5 arasındaki sayıların ekrana yazdırılması</a:t>
            </a:r>
          </a:p>
        </p:txBody>
      </p:sp>
      <p:sp>
        <p:nvSpPr>
          <p:cNvPr id="5" name="İçerik Yer Tutucusu 4">
            <a:extLst>
              <a:ext uri="{FF2B5EF4-FFF2-40B4-BE49-F238E27FC236}">
                <a16:creationId xmlns:a16="http://schemas.microsoft.com/office/drawing/2014/main" id="{992A3D31-5C8D-488B-A9F0-CD780398F5B4}"/>
              </a:ext>
            </a:extLst>
          </p:cNvPr>
          <p:cNvSpPr>
            <a:spLocks noGrp="1"/>
          </p:cNvSpPr>
          <p:nvPr>
            <p:ph sz="half" idx="2"/>
          </p:nvPr>
        </p:nvSpPr>
        <p:spPr>
          <a:xfrm>
            <a:off x="1097280" y="2214193"/>
            <a:ext cx="4937760" cy="3286760"/>
          </a:xfrm>
        </p:spPr>
        <p:txBody>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err="1"/>
              <a:t>Sayac</a:t>
            </a:r>
            <a:r>
              <a:rPr lang="tr-TR" dirty="0"/>
              <a:t> değerini YAZ</a:t>
            </a:r>
          </a:p>
          <a:p>
            <a:pPr marL="457200" indent="-457200">
              <a:buFont typeface="+mj-lt"/>
              <a:buAutoNum type="arabicPeriod"/>
            </a:pPr>
            <a:r>
              <a:rPr lang="tr-TR" dirty="0" err="1"/>
              <a:t>Sayac</a:t>
            </a:r>
            <a:r>
              <a:rPr lang="tr-TR" dirty="0"/>
              <a:t> = </a:t>
            </a:r>
            <a:r>
              <a:rPr lang="tr-TR" dirty="0" err="1"/>
              <a:t>Sayac</a:t>
            </a:r>
            <a:r>
              <a:rPr lang="tr-TR" dirty="0"/>
              <a:t> + 1</a:t>
            </a:r>
          </a:p>
          <a:p>
            <a:pPr marL="457200" indent="-457200">
              <a:buFont typeface="+mj-lt"/>
              <a:buAutoNum type="arabicPeriod"/>
            </a:pPr>
            <a:r>
              <a:rPr lang="tr-TR" dirty="0"/>
              <a:t>Eğer </a:t>
            </a:r>
            <a:r>
              <a:rPr lang="tr-TR" dirty="0" err="1"/>
              <a:t>Sayac</a:t>
            </a:r>
            <a:r>
              <a:rPr lang="tr-TR" dirty="0"/>
              <a:t> &lt; 6, GİT 3</a:t>
            </a:r>
          </a:p>
          <a:p>
            <a:pPr marL="457200" indent="-457200">
              <a:buFont typeface="+mj-lt"/>
              <a:buAutoNum type="arabicPeriod"/>
            </a:pPr>
            <a:r>
              <a:rPr lang="tr-TR" dirty="0"/>
              <a:t>BİTİR</a:t>
            </a:r>
          </a:p>
        </p:txBody>
      </p:sp>
      <p:sp>
        <p:nvSpPr>
          <p:cNvPr id="3" name="Metin Yer Tutucusu 2">
            <a:extLst>
              <a:ext uri="{FF2B5EF4-FFF2-40B4-BE49-F238E27FC236}">
                <a16:creationId xmlns:a16="http://schemas.microsoft.com/office/drawing/2014/main" id="{FD720E6A-48FA-4FBF-B605-C2DDABD1993A}"/>
              </a:ext>
            </a:extLst>
          </p:cNvPr>
          <p:cNvSpPr>
            <a:spLocks noGrp="1"/>
          </p:cNvSpPr>
          <p:nvPr>
            <p:ph type="body" sz="quarter" idx="3"/>
          </p:nvPr>
        </p:nvSpPr>
        <p:spPr/>
        <p:txBody>
          <a:bodyPr/>
          <a:lstStyle/>
          <a:p>
            <a:r>
              <a:rPr lang="tr-TR" dirty="0" err="1"/>
              <a:t>DeğiŞken</a:t>
            </a:r>
            <a:r>
              <a:rPr lang="tr-TR" dirty="0"/>
              <a:t> İzleme Tablosu</a:t>
            </a:r>
          </a:p>
        </p:txBody>
      </p:sp>
      <p:graphicFrame>
        <p:nvGraphicFramePr>
          <p:cNvPr id="8" name="İçerik Yer Tutucusu 7">
            <a:extLst>
              <a:ext uri="{FF2B5EF4-FFF2-40B4-BE49-F238E27FC236}">
                <a16:creationId xmlns:a16="http://schemas.microsoft.com/office/drawing/2014/main" id="{1294D567-4E67-4264-A6A4-A98C876891DC}"/>
              </a:ext>
            </a:extLst>
          </p:cNvPr>
          <p:cNvGraphicFramePr>
            <a:graphicFrameLocks noGrp="1"/>
          </p:cNvGraphicFramePr>
          <p:nvPr>
            <p:ph sz="quarter" idx="4"/>
            <p:extLst>
              <p:ext uri="{D42A27DB-BD31-4B8C-83A1-F6EECF244321}">
                <p14:modId xmlns:p14="http://schemas.microsoft.com/office/powerpoint/2010/main" val="219093292"/>
              </p:ext>
            </p:extLst>
          </p:nvPr>
        </p:nvGraphicFramePr>
        <p:xfrm>
          <a:off x="6218238" y="2582863"/>
          <a:ext cx="4937124" cy="2225040"/>
        </p:xfrm>
        <a:graphic>
          <a:graphicData uri="http://schemas.openxmlformats.org/drawingml/2006/table">
            <a:tbl>
              <a:tblPr firstRow="1" bandRow="1">
                <a:tableStyleId>{5C22544A-7EE6-4342-B048-85BDC9FD1C3A}</a:tableStyleId>
              </a:tblPr>
              <a:tblGrid>
                <a:gridCol w="1645708">
                  <a:extLst>
                    <a:ext uri="{9D8B030D-6E8A-4147-A177-3AD203B41FA5}">
                      <a16:colId xmlns:a16="http://schemas.microsoft.com/office/drawing/2014/main" val="2958494093"/>
                    </a:ext>
                  </a:extLst>
                </a:gridCol>
                <a:gridCol w="1645708">
                  <a:extLst>
                    <a:ext uri="{9D8B030D-6E8A-4147-A177-3AD203B41FA5}">
                      <a16:colId xmlns:a16="http://schemas.microsoft.com/office/drawing/2014/main" val="1514997430"/>
                    </a:ext>
                  </a:extLst>
                </a:gridCol>
                <a:gridCol w="1645708">
                  <a:extLst>
                    <a:ext uri="{9D8B030D-6E8A-4147-A177-3AD203B41FA5}">
                      <a16:colId xmlns:a16="http://schemas.microsoft.com/office/drawing/2014/main" val="2046359031"/>
                    </a:ext>
                  </a:extLst>
                </a:gridCol>
              </a:tblGrid>
              <a:tr h="370840">
                <a:tc>
                  <a:txBody>
                    <a:bodyPr/>
                    <a:lstStyle/>
                    <a:p>
                      <a:pPr algn="ctr"/>
                      <a:r>
                        <a:rPr lang="tr-TR" dirty="0"/>
                        <a:t>Eski Sayaç</a:t>
                      </a:r>
                    </a:p>
                  </a:txBody>
                  <a:tcPr/>
                </a:tc>
                <a:tc>
                  <a:txBody>
                    <a:bodyPr/>
                    <a:lstStyle/>
                    <a:p>
                      <a:pPr algn="ctr"/>
                      <a:r>
                        <a:rPr lang="tr-TR" dirty="0"/>
                        <a:t>Yeni </a:t>
                      </a:r>
                      <a:r>
                        <a:rPr lang="tr-TR" dirty="0" err="1"/>
                        <a:t>Sayac</a:t>
                      </a:r>
                      <a:endParaRPr lang="tr-TR" dirty="0"/>
                    </a:p>
                  </a:txBody>
                  <a:tcPr/>
                </a:tc>
                <a:tc>
                  <a:txBody>
                    <a:bodyPr/>
                    <a:lstStyle/>
                    <a:p>
                      <a:pPr algn="ctr"/>
                      <a:r>
                        <a:rPr lang="tr-TR" dirty="0"/>
                        <a:t>Ekran</a:t>
                      </a:r>
                    </a:p>
                  </a:txBody>
                  <a:tcPr/>
                </a:tc>
                <a:extLst>
                  <a:ext uri="{0D108BD9-81ED-4DB2-BD59-A6C34878D82A}">
                    <a16:rowId xmlns:a16="http://schemas.microsoft.com/office/drawing/2014/main" val="530768717"/>
                  </a:ext>
                </a:extLst>
              </a:tr>
              <a:tr h="370840">
                <a:tc>
                  <a:txBody>
                    <a:bodyPr/>
                    <a:lstStyle/>
                    <a:p>
                      <a:pPr algn="ctr"/>
                      <a:r>
                        <a:rPr lang="tr-TR" dirty="0"/>
                        <a:t>1</a:t>
                      </a:r>
                    </a:p>
                  </a:txBody>
                  <a:tcPr/>
                </a:tc>
                <a:tc>
                  <a:txBody>
                    <a:bodyPr/>
                    <a:lstStyle/>
                    <a:p>
                      <a:pPr algn="ctr"/>
                      <a:r>
                        <a:rPr lang="tr-TR" dirty="0"/>
                        <a:t>2</a:t>
                      </a:r>
                    </a:p>
                  </a:txBody>
                  <a:tcPr/>
                </a:tc>
                <a:tc>
                  <a:txBody>
                    <a:bodyPr/>
                    <a:lstStyle/>
                    <a:p>
                      <a:pPr algn="ctr"/>
                      <a:r>
                        <a:rPr lang="tr-TR" dirty="0"/>
                        <a:t>1</a:t>
                      </a:r>
                    </a:p>
                  </a:txBody>
                  <a:tcPr/>
                </a:tc>
                <a:extLst>
                  <a:ext uri="{0D108BD9-81ED-4DB2-BD59-A6C34878D82A}">
                    <a16:rowId xmlns:a16="http://schemas.microsoft.com/office/drawing/2014/main" val="3023205743"/>
                  </a:ext>
                </a:extLst>
              </a:tr>
              <a:tr h="370840">
                <a:tc>
                  <a:txBody>
                    <a:bodyPr/>
                    <a:lstStyle/>
                    <a:p>
                      <a:pPr algn="ctr"/>
                      <a:r>
                        <a:rPr lang="tr-TR" dirty="0"/>
                        <a:t>2</a:t>
                      </a:r>
                    </a:p>
                  </a:txBody>
                  <a:tcPr/>
                </a:tc>
                <a:tc>
                  <a:txBody>
                    <a:bodyPr/>
                    <a:lstStyle/>
                    <a:p>
                      <a:pPr algn="ctr"/>
                      <a:r>
                        <a:rPr lang="tr-TR" dirty="0"/>
                        <a:t>3</a:t>
                      </a:r>
                    </a:p>
                  </a:txBody>
                  <a:tcPr/>
                </a:tc>
                <a:tc>
                  <a:txBody>
                    <a:bodyPr/>
                    <a:lstStyle/>
                    <a:p>
                      <a:pPr algn="ctr"/>
                      <a:r>
                        <a:rPr lang="tr-TR" dirty="0"/>
                        <a:t>2</a:t>
                      </a:r>
                    </a:p>
                  </a:txBody>
                  <a:tcPr/>
                </a:tc>
                <a:extLst>
                  <a:ext uri="{0D108BD9-81ED-4DB2-BD59-A6C34878D82A}">
                    <a16:rowId xmlns:a16="http://schemas.microsoft.com/office/drawing/2014/main" val="353643570"/>
                  </a:ext>
                </a:extLst>
              </a:tr>
              <a:tr h="370840">
                <a:tc>
                  <a:txBody>
                    <a:bodyPr/>
                    <a:lstStyle/>
                    <a:p>
                      <a:pPr algn="ctr"/>
                      <a:r>
                        <a:rPr lang="tr-TR" dirty="0"/>
                        <a:t>3</a:t>
                      </a:r>
                    </a:p>
                  </a:txBody>
                  <a:tcPr/>
                </a:tc>
                <a:tc>
                  <a:txBody>
                    <a:bodyPr/>
                    <a:lstStyle/>
                    <a:p>
                      <a:pPr algn="ctr"/>
                      <a:r>
                        <a:rPr lang="tr-TR" dirty="0"/>
                        <a:t>4</a:t>
                      </a:r>
                    </a:p>
                  </a:txBody>
                  <a:tcPr/>
                </a:tc>
                <a:tc>
                  <a:txBody>
                    <a:bodyPr/>
                    <a:lstStyle/>
                    <a:p>
                      <a:pPr algn="ctr"/>
                      <a:r>
                        <a:rPr lang="tr-TR" dirty="0"/>
                        <a:t>3</a:t>
                      </a:r>
                    </a:p>
                  </a:txBody>
                  <a:tcPr/>
                </a:tc>
                <a:extLst>
                  <a:ext uri="{0D108BD9-81ED-4DB2-BD59-A6C34878D82A}">
                    <a16:rowId xmlns:a16="http://schemas.microsoft.com/office/drawing/2014/main" val="1238036774"/>
                  </a:ext>
                </a:extLst>
              </a:tr>
              <a:tr h="370840">
                <a:tc>
                  <a:txBody>
                    <a:bodyPr/>
                    <a:lstStyle/>
                    <a:p>
                      <a:pPr algn="ctr"/>
                      <a:r>
                        <a:rPr lang="tr-TR" dirty="0"/>
                        <a:t>4</a:t>
                      </a:r>
                    </a:p>
                  </a:txBody>
                  <a:tcPr/>
                </a:tc>
                <a:tc>
                  <a:txBody>
                    <a:bodyPr/>
                    <a:lstStyle/>
                    <a:p>
                      <a:pPr algn="ctr"/>
                      <a:r>
                        <a:rPr lang="tr-TR" dirty="0"/>
                        <a:t>5</a:t>
                      </a:r>
                    </a:p>
                  </a:txBody>
                  <a:tcPr/>
                </a:tc>
                <a:tc>
                  <a:txBody>
                    <a:bodyPr/>
                    <a:lstStyle/>
                    <a:p>
                      <a:pPr algn="ctr"/>
                      <a:r>
                        <a:rPr lang="tr-TR" dirty="0"/>
                        <a:t>4</a:t>
                      </a:r>
                    </a:p>
                  </a:txBody>
                  <a:tcPr/>
                </a:tc>
                <a:extLst>
                  <a:ext uri="{0D108BD9-81ED-4DB2-BD59-A6C34878D82A}">
                    <a16:rowId xmlns:a16="http://schemas.microsoft.com/office/drawing/2014/main" val="925898570"/>
                  </a:ext>
                </a:extLst>
              </a:tr>
              <a:tr h="370840">
                <a:tc>
                  <a:txBody>
                    <a:bodyPr/>
                    <a:lstStyle/>
                    <a:p>
                      <a:pPr algn="ctr"/>
                      <a:r>
                        <a:rPr lang="tr-TR" dirty="0"/>
                        <a:t>5</a:t>
                      </a:r>
                    </a:p>
                  </a:txBody>
                  <a:tcPr/>
                </a:tc>
                <a:tc>
                  <a:txBody>
                    <a:bodyPr/>
                    <a:lstStyle/>
                    <a:p>
                      <a:pPr algn="ctr"/>
                      <a:r>
                        <a:rPr lang="tr-TR" dirty="0"/>
                        <a:t>6</a:t>
                      </a:r>
                    </a:p>
                  </a:txBody>
                  <a:tcPr/>
                </a:tc>
                <a:tc>
                  <a:txBody>
                    <a:bodyPr/>
                    <a:lstStyle/>
                    <a:p>
                      <a:pPr algn="ctr"/>
                      <a:r>
                        <a:rPr lang="tr-TR" dirty="0"/>
                        <a:t>5</a:t>
                      </a:r>
                    </a:p>
                  </a:txBody>
                  <a:tcPr/>
                </a:tc>
                <a:extLst>
                  <a:ext uri="{0D108BD9-81ED-4DB2-BD59-A6C34878D82A}">
                    <a16:rowId xmlns:a16="http://schemas.microsoft.com/office/drawing/2014/main" val="643796948"/>
                  </a:ext>
                </a:extLst>
              </a:tr>
            </a:tbl>
          </a:graphicData>
        </a:graphic>
      </p:graphicFrame>
      <p:sp>
        <p:nvSpPr>
          <p:cNvPr id="14" name="Ok: Sağa Bükülü 13">
            <a:extLst>
              <a:ext uri="{FF2B5EF4-FFF2-40B4-BE49-F238E27FC236}">
                <a16:creationId xmlns:a16="http://schemas.microsoft.com/office/drawing/2014/main" id="{B2B0D26B-EB60-4B44-A23A-F1915127C444}"/>
              </a:ext>
            </a:extLst>
          </p:cNvPr>
          <p:cNvSpPr/>
          <p:nvPr/>
        </p:nvSpPr>
        <p:spPr>
          <a:xfrm flipH="1" flipV="1">
            <a:off x="3777673" y="2632364"/>
            <a:ext cx="1043709" cy="135259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58482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B70FEB-D170-4ABC-91A4-AC71A886BD9D}"/>
              </a:ext>
            </a:extLst>
          </p:cNvPr>
          <p:cNvSpPr>
            <a:spLocks noGrp="1"/>
          </p:cNvSpPr>
          <p:nvPr>
            <p:ph type="title"/>
          </p:nvPr>
        </p:nvSpPr>
        <p:spPr/>
        <p:txBody>
          <a:bodyPr/>
          <a:lstStyle/>
          <a:p>
            <a:r>
              <a:rPr lang="tr-TR" dirty="0"/>
              <a:t>Örnek: 1-10 Arasındaki Tek Sayıların Toplamı</a:t>
            </a:r>
          </a:p>
        </p:txBody>
      </p:sp>
      <p:sp>
        <p:nvSpPr>
          <p:cNvPr id="4" name="İçerik Yer Tutucusu 3">
            <a:extLst>
              <a:ext uri="{FF2B5EF4-FFF2-40B4-BE49-F238E27FC236}">
                <a16:creationId xmlns:a16="http://schemas.microsoft.com/office/drawing/2014/main" id="{98536850-E644-4EAA-9EFB-F93ABB1772DB}"/>
              </a:ext>
            </a:extLst>
          </p:cNvPr>
          <p:cNvSpPr>
            <a:spLocks noGrp="1"/>
          </p:cNvSpPr>
          <p:nvPr>
            <p:ph sz="half" idx="2"/>
          </p:nvPr>
        </p:nvSpPr>
        <p:spPr>
          <a:xfrm>
            <a:off x="1279842" y="2211659"/>
            <a:ext cx="4937760" cy="3286760"/>
          </a:xfrm>
        </p:spPr>
        <p:txBody>
          <a:bodyPr>
            <a:normAutofit fontScale="92500" lnSpcReduction="10000"/>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a:t>Toplam = 0</a:t>
            </a:r>
          </a:p>
          <a:p>
            <a:pPr marL="457200" indent="-457200">
              <a:buFont typeface="+mj-lt"/>
              <a:buAutoNum type="arabicPeriod"/>
            </a:pPr>
            <a:r>
              <a:rPr lang="tr-TR" dirty="0"/>
              <a:t>Eğer </a:t>
            </a:r>
            <a:r>
              <a:rPr lang="tr-TR" dirty="0" err="1"/>
              <a:t>Sayac</a:t>
            </a:r>
            <a:r>
              <a:rPr lang="tr-TR" dirty="0"/>
              <a:t> &gt; 10, GİT 8</a:t>
            </a:r>
          </a:p>
          <a:p>
            <a:pPr marL="457200" indent="-457200">
              <a:buFont typeface="+mj-lt"/>
              <a:buAutoNum type="arabicPeriod"/>
            </a:pPr>
            <a:r>
              <a:rPr lang="tr-TR" dirty="0"/>
              <a:t>Toplam = Toplam + </a:t>
            </a:r>
            <a:r>
              <a:rPr lang="tr-TR" dirty="0" err="1"/>
              <a:t>Sayac</a:t>
            </a:r>
            <a:endParaRPr lang="tr-TR" dirty="0"/>
          </a:p>
          <a:p>
            <a:pPr marL="457200" indent="-457200">
              <a:buFont typeface="+mj-lt"/>
              <a:buAutoNum type="arabicPeriod"/>
            </a:pPr>
            <a:r>
              <a:rPr lang="tr-TR" dirty="0" err="1"/>
              <a:t>Sayac</a:t>
            </a:r>
            <a:r>
              <a:rPr lang="tr-TR" dirty="0"/>
              <a:t> = </a:t>
            </a:r>
            <a:r>
              <a:rPr lang="tr-TR" dirty="0" err="1"/>
              <a:t>Sayac</a:t>
            </a:r>
            <a:r>
              <a:rPr lang="tr-TR" dirty="0"/>
              <a:t> + 2</a:t>
            </a:r>
          </a:p>
          <a:p>
            <a:pPr marL="457200" indent="-457200">
              <a:buFont typeface="+mj-lt"/>
              <a:buAutoNum type="arabicPeriod"/>
            </a:pPr>
            <a:r>
              <a:rPr lang="tr-TR" dirty="0"/>
              <a:t>GİT 4</a:t>
            </a:r>
          </a:p>
          <a:p>
            <a:pPr marL="457200" indent="-457200">
              <a:buFont typeface="+mj-lt"/>
              <a:buAutoNum type="arabicPeriod"/>
            </a:pPr>
            <a:r>
              <a:rPr lang="tr-TR" dirty="0"/>
              <a:t>BİTİR</a:t>
            </a:r>
          </a:p>
        </p:txBody>
      </p:sp>
      <p:sp>
        <p:nvSpPr>
          <p:cNvPr id="5" name="Metin Yer Tutucusu 4">
            <a:extLst>
              <a:ext uri="{FF2B5EF4-FFF2-40B4-BE49-F238E27FC236}">
                <a16:creationId xmlns:a16="http://schemas.microsoft.com/office/drawing/2014/main" id="{4DB61233-C573-4917-8DFB-E6627D37785F}"/>
              </a:ext>
            </a:extLst>
          </p:cNvPr>
          <p:cNvSpPr>
            <a:spLocks noGrp="1"/>
          </p:cNvSpPr>
          <p:nvPr>
            <p:ph type="body" sz="quarter" idx="3"/>
          </p:nvPr>
        </p:nvSpPr>
        <p:spPr/>
        <p:txBody>
          <a:bodyPr/>
          <a:lstStyle/>
          <a:p>
            <a:r>
              <a:rPr lang="tr-TR" dirty="0" err="1"/>
              <a:t>DeğiŞken</a:t>
            </a:r>
            <a:r>
              <a:rPr lang="tr-TR" dirty="0"/>
              <a:t> İzleme Tablosu</a:t>
            </a:r>
          </a:p>
        </p:txBody>
      </p:sp>
      <p:graphicFrame>
        <p:nvGraphicFramePr>
          <p:cNvPr id="7" name="İçerik Yer Tutucusu 6">
            <a:extLst>
              <a:ext uri="{FF2B5EF4-FFF2-40B4-BE49-F238E27FC236}">
                <a16:creationId xmlns:a16="http://schemas.microsoft.com/office/drawing/2014/main" id="{501330BF-6A6D-4CCD-A330-D677D9C775D6}"/>
              </a:ext>
            </a:extLst>
          </p:cNvPr>
          <p:cNvGraphicFramePr>
            <a:graphicFrameLocks noGrp="1"/>
          </p:cNvGraphicFramePr>
          <p:nvPr>
            <p:ph sz="quarter" idx="4"/>
            <p:extLst>
              <p:ext uri="{D42A27DB-BD31-4B8C-83A1-F6EECF244321}">
                <p14:modId xmlns:p14="http://schemas.microsoft.com/office/powerpoint/2010/main" val="3413446254"/>
              </p:ext>
            </p:extLst>
          </p:nvPr>
        </p:nvGraphicFramePr>
        <p:xfrm>
          <a:off x="6218238" y="2582863"/>
          <a:ext cx="4937124" cy="2494280"/>
        </p:xfrm>
        <a:graphic>
          <a:graphicData uri="http://schemas.openxmlformats.org/drawingml/2006/table">
            <a:tbl>
              <a:tblPr firstRow="1" bandRow="1">
                <a:tableStyleId>{5C22544A-7EE6-4342-B048-85BDC9FD1C3A}</a:tableStyleId>
              </a:tblPr>
              <a:tblGrid>
                <a:gridCol w="1234281">
                  <a:extLst>
                    <a:ext uri="{9D8B030D-6E8A-4147-A177-3AD203B41FA5}">
                      <a16:colId xmlns:a16="http://schemas.microsoft.com/office/drawing/2014/main" val="3731130689"/>
                    </a:ext>
                  </a:extLst>
                </a:gridCol>
                <a:gridCol w="1234281">
                  <a:extLst>
                    <a:ext uri="{9D8B030D-6E8A-4147-A177-3AD203B41FA5}">
                      <a16:colId xmlns:a16="http://schemas.microsoft.com/office/drawing/2014/main" val="58353869"/>
                    </a:ext>
                  </a:extLst>
                </a:gridCol>
                <a:gridCol w="1234281">
                  <a:extLst>
                    <a:ext uri="{9D8B030D-6E8A-4147-A177-3AD203B41FA5}">
                      <a16:colId xmlns:a16="http://schemas.microsoft.com/office/drawing/2014/main" val="2659241994"/>
                    </a:ext>
                  </a:extLst>
                </a:gridCol>
                <a:gridCol w="1234281">
                  <a:extLst>
                    <a:ext uri="{9D8B030D-6E8A-4147-A177-3AD203B41FA5}">
                      <a16:colId xmlns:a16="http://schemas.microsoft.com/office/drawing/2014/main" val="4181634041"/>
                    </a:ext>
                  </a:extLst>
                </a:gridCol>
              </a:tblGrid>
              <a:tr h="370840">
                <a:tc>
                  <a:txBody>
                    <a:bodyPr/>
                    <a:lstStyle/>
                    <a:p>
                      <a:pPr algn="ctr"/>
                      <a:r>
                        <a:rPr lang="tr-TR" dirty="0"/>
                        <a:t>Eski Sayaç</a:t>
                      </a:r>
                    </a:p>
                  </a:txBody>
                  <a:tcPr/>
                </a:tc>
                <a:tc>
                  <a:txBody>
                    <a:bodyPr/>
                    <a:lstStyle/>
                    <a:p>
                      <a:pPr algn="ctr"/>
                      <a:r>
                        <a:rPr lang="tr-TR" dirty="0"/>
                        <a:t>Eski Toplam</a:t>
                      </a:r>
                    </a:p>
                  </a:txBody>
                  <a:tcPr/>
                </a:tc>
                <a:tc>
                  <a:txBody>
                    <a:bodyPr/>
                    <a:lstStyle/>
                    <a:p>
                      <a:pPr algn="ctr"/>
                      <a:r>
                        <a:rPr lang="tr-TR" dirty="0"/>
                        <a:t>Yeni Sayaç</a:t>
                      </a:r>
                    </a:p>
                  </a:txBody>
                  <a:tcPr/>
                </a:tc>
                <a:tc>
                  <a:txBody>
                    <a:bodyPr/>
                    <a:lstStyle/>
                    <a:p>
                      <a:pPr algn="ctr"/>
                      <a:r>
                        <a:rPr lang="tr-TR" dirty="0"/>
                        <a:t>Yeni Toplam</a:t>
                      </a:r>
                    </a:p>
                  </a:txBody>
                  <a:tcPr/>
                </a:tc>
                <a:extLst>
                  <a:ext uri="{0D108BD9-81ED-4DB2-BD59-A6C34878D82A}">
                    <a16:rowId xmlns:a16="http://schemas.microsoft.com/office/drawing/2014/main" val="4122484429"/>
                  </a:ext>
                </a:extLst>
              </a:tr>
              <a:tr h="370840">
                <a:tc>
                  <a:txBody>
                    <a:bodyPr/>
                    <a:lstStyle/>
                    <a:p>
                      <a:pPr algn="ctr"/>
                      <a:r>
                        <a:rPr lang="tr-TR" dirty="0"/>
                        <a:t>1</a:t>
                      </a:r>
                    </a:p>
                  </a:txBody>
                  <a:tcPr/>
                </a:tc>
                <a:tc>
                  <a:txBody>
                    <a:bodyPr/>
                    <a:lstStyle/>
                    <a:p>
                      <a:pPr algn="ctr"/>
                      <a:r>
                        <a:rPr lang="tr-TR" dirty="0"/>
                        <a:t>0</a:t>
                      </a:r>
                    </a:p>
                  </a:txBody>
                  <a:tcPr/>
                </a:tc>
                <a:tc>
                  <a:txBody>
                    <a:bodyPr/>
                    <a:lstStyle/>
                    <a:p>
                      <a:pPr algn="ctr"/>
                      <a:r>
                        <a:rPr lang="tr-TR" dirty="0"/>
                        <a:t>3</a:t>
                      </a:r>
                    </a:p>
                  </a:txBody>
                  <a:tcPr/>
                </a:tc>
                <a:tc>
                  <a:txBody>
                    <a:bodyPr/>
                    <a:lstStyle/>
                    <a:p>
                      <a:pPr algn="ctr"/>
                      <a:r>
                        <a:rPr lang="tr-TR" dirty="0"/>
                        <a:t>1</a:t>
                      </a:r>
                    </a:p>
                  </a:txBody>
                  <a:tcPr/>
                </a:tc>
                <a:extLst>
                  <a:ext uri="{0D108BD9-81ED-4DB2-BD59-A6C34878D82A}">
                    <a16:rowId xmlns:a16="http://schemas.microsoft.com/office/drawing/2014/main" val="2383563400"/>
                  </a:ext>
                </a:extLst>
              </a:tr>
              <a:tr h="370840">
                <a:tc>
                  <a:txBody>
                    <a:bodyPr/>
                    <a:lstStyle/>
                    <a:p>
                      <a:pPr algn="ctr"/>
                      <a:r>
                        <a:rPr lang="tr-TR" dirty="0"/>
                        <a:t>3</a:t>
                      </a:r>
                    </a:p>
                  </a:txBody>
                  <a:tcPr/>
                </a:tc>
                <a:tc>
                  <a:txBody>
                    <a:bodyPr/>
                    <a:lstStyle/>
                    <a:p>
                      <a:pPr algn="ctr"/>
                      <a:r>
                        <a:rPr lang="tr-TR" dirty="0"/>
                        <a:t>1</a:t>
                      </a:r>
                    </a:p>
                  </a:txBody>
                  <a:tcPr/>
                </a:tc>
                <a:tc>
                  <a:txBody>
                    <a:bodyPr/>
                    <a:lstStyle/>
                    <a:p>
                      <a:pPr algn="ctr"/>
                      <a:r>
                        <a:rPr lang="tr-TR" dirty="0"/>
                        <a:t>5</a:t>
                      </a:r>
                    </a:p>
                  </a:txBody>
                  <a:tcPr/>
                </a:tc>
                <a:tc>
                  <a:txBody>
                    <a:bodyPr/>
                    <a:lstStyle/>
                    <a:p>
                      <a:pPr algn="ctr"/>
                      <a:r>
                        <a:rPr lang="tr-TR" dirty="0"/>
                        <a:t>4</a:t>
                      </a:r>
                    </a:p>
                  </a:txBody>
                  <a:tcPr/>
                </a:tc>
                <a:extLst>
                  <a:ext uri="{0D108BD9-81ED-4DB2-BD59-A6C34878D82A}">
                    <a16:rowId xmlns:a16="http://schemas.microsoft.com/office/drawing/2014/main" val="4280433514"/>
                  </a:ext>
                </a:extLst>
              </a:tr>
              <a:tr h="370840">
                <a:tc>
                  <a:txBody>
                    <a:bodyPr/>
                    <a:lstStyle/>
                    <a:p>
                      <a:pPr algn="ctr"/>
                      <a:r>
                        <a:rPr lang="tr-TR" dirty="0"/>
                        <a:t>5</a:t>
                      </a:r>
                    </a:p>
                  </a:txBody>
                  <a:tcPr/>
                </a:tc>
                <a:tc>
                  <a:txBody>
                    <a:bodyPr/>
                    <a:lstStyle/>
                    <a:p>
                      <a:pPr algn="ctr"/>
                      <a:r>
                        <a:rPr lang="tr-TR" dirty="0"/>
                        <a:t>4</a:t>
                      </a:r>
                    </a:p>
                  </a:txBody>
                  <a:tcPr/>
                </a:tc>
                <a:tc>
                  <a:txBody>
                    <a:bodyPr/>
                    <a:lstStyle/>
                    <a:p>
                      <a:pPr algn="ctr"/>
                      <a:r>
                        <a:rPr lang="tr-TR" dirty="0"/>
                        <a:t>7</a:t>
                      </a:r>
                    </a:p>
                  </a:txBody>
                  <a:tcPr/>
                </a:tc>
                <a:tc>
                  <a:txBody>
                    <a:bodyPr/>
                    <a:lstStyle/>
                    <a:p>
                      <a:pPr algn="ctr"/>
                      <a:r>
                        <a:rPr lang="tr-TR" dirty="0"/>
                        <a:t>9</a:t>
                      </a:r>
                    </a:p>
                  </a:txBody>
                  <a:tcPr/>
                </a:tc>
                <a:extLst>
                  <a:ext uri="{0D108BD9-81ED-4DB2-BD59-A6C34878D82A}">
                    <a16:rowId xmlns:a16="http://schemas.microsoft.com/office/drawing/2014/main" val="715384856"/>
                  </a:ext>
                </a:extLst>
              </a:tr>
              <a:tr h="370840">
                <a:tc>
                  <a:txBody>
                    <a:bodyPr/>
                    <a:lstStyle/>
                    <a:p>
                      <a:pPr algn="ctr"/>
                      <a:r>
                        <a:rPr lang="tr-TR" dirty="0"/>
                        <a:t>7</a:t>
                      </a:r>
                    </a:p>
                  </a:txBody>
                  <a:tcPr/>
                </a:tc>
                <a:tc>
                  <a:txBody>
                    <a:bodyPr/>
                    <a:lstStyle/>
                    <a:p>
                      <a:pPr algn="ctr"/>
                      <a:r>
                        <a:rPr lang="tr-TR" dirty="0"/>
                        <a:t>9</a:t>
                      </a:r>
                    </a:p>
                  </a:txBody>
                  <a:tcPr/>
                </a:tc>
                <a:tc>
                  <a:txBody>
                    <a:bodyPr/>
                    <a:lstStyle/>
                    <a:p>
                      <a:pPr algn="ctr"/>
                      <a:r>
                        <a:rPr lang="tr-TR" dirty="0"/>
                        <a:t>9</a:t>
                      </a:r>
                    </a:p>
                  </a:txBody>
                  <a:tcPr/>
                </a:tc>
                <a:tc>
                  <a:txBody>
                    <a:bodyPr/>
                    <a:lstStyle/>
                    <a:p>
                      <a:pPr algn="ctr"/>
                      <a:r>
                        <a:rPr lang="tr-TR" dirty="0"/>
                        <a:t>16</a:t>
                      </a:r>
                    </a:p>
                  </a:txBody>
                  <a:tcPr/>
                </a:tc>
                <a:extLst>
                  <a:ext uri="{0D108BD9-81ED-4DB2-BD59-A6C34878D82A}">
                    <a16:rowId xmlns:a16="http://schemas.microsoft.com/office/drawing/2014/main" val="1847457619"/>
                  </a:ext>
                </a:extLst>
              </a:tr>
              <a:tr h="370840">
                <a:tc>
                  <a:txBody>
                    <a:bodyPr/>
                    <a:lstStyle/>
                    <a:p>
                      <a:pPr algn="ctr"/>
                      <a:r>
                        <a:rPr lang="tr-TR" dirty="0"/>
                        <a:t>11</a:t>
                      </a:r>
                    </a:p>
                  </a:txBody>
                  <a:tcPr/>
                </a:tc>
                <a:tc>
                  <a:txBody>
                    <a:bodyPr/>
                    <a:lstStyle/>
                    <a:p>
                      <a:pPr algn="ctr"/>
                      <a:endParaRPr lang="tr-TR"/>
                    </a:p>
                  </a:txBody>
                  <a:tcPr/>
                </a:tc>
                <a:tc>
                  <a:txBody>
                    <a:bodyPr/>
                    <a:lstStyle/>
                    <a:p>
                      <a:pPr algn="ctr"/>
                      <a:endParaRPr lang="tr-TR"/>
                    </a:p>
                  </a:txBody>
                  <a:tcPr/>
                </a:tc>
                <a:tc>
                  <a:txBody>
                    <a:bodyPr/>
                    <a:lstStyle/>
                    <a:p>
                      <a:pPr algn="ctr"/>
                      <a:endParaRPr lang="tr-TR" dirty="0"/>
                    </a:p>
                  </a:txBody>
                  <a:tcPr/>
                </a:tc>
                <a:extLst>
                  <a:ext uri="{0D108BD9-81ED-4DB2-BD59-A6C34878D82A}">
                    <a16:rowId xmlns:a16="http://schemas.microsoft.com/office/drawing/2014/main" val="897672286"/>
                  </a:ext>
                </a:extLst>
              </a:tr>
            </a:tbl>
          </a:graphicData>
        </a:graphic>
      </p:graphicFrame>
      <p:sp>
        <p:nvSpPr>
          <p:cNvPr id="8" name="Ok: Sağa Bükülü 7">
            <a:extLst>
              <a:ext uri="{FF2B5EF4-FFF2-40B4-BE49-F238E27FC236}">
                <a16:creationId xmlns:a16="http://schemas.microsoft.com/office/drawing/2014/main" id="{F5B15C68-C66E-4206-AD7F-3E4F4C3FFA92}"/>
              </a:ext>
            </a:extLst>
          </p:cNvPr>
          <p:cNvSpPr/>
          <p:nvPr/>
        </p:nvSpPr>
        <p:spPr>
          <a:xfrm rot="10800000" flipH="1">
            <a:off x="129309" y="3315854"/>
            <a:ext cx="1074666" cy="16348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3581552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B70FEB-D170-4ABC-91A4-AC71A886BD9D}"/>
              </a:ext>
            </a:extLst>
          </p:cNvPr>
          <p:cNvSpPr>
            <a:spLocks noGrp="1"/>
          </p:cNvSpPr>
          <p:nvPr>
            <p:ph type="title"/>
          </p:nvPr>
        </p:nvSpPr>
        <p:spPr/>
        <p:txBody>
          <a:bodyPr/>
          <a:lstStyle/>
          <a:p>
            <a:r>
              <a:rPr lang="tr-TR" dirty="0"/>
              <a:t>Örnek: 1-10 Arasındaki Tek Sayıların Toplamı</a:t>
            </a:r>
          </a:p>
        </p:txBody>
      </p:sp>
      <p:sp>
        <p:nvSpPr>
          <p:cNvPr id="4" name="İçerik Yer Tutucusu 3">
            <a:extLst>
              <a:ext uri="{FF2B5EF4-FFF2-40B4-BE49-F238E27FC236}">
                <a16:creationId xmlns:a16="http://schemas.microsoft.com/office/drawing/2014/main" id="{98536850-E644-4EAA-9EFB-F93ABB1772DB}"/>
              </a:ext>
            </a:extLst>
          </p:cNvPr>
          <p:cNvSpPr>
            <a:spLocks noGrp="1"/>
          </p:cNvSpPr>
          <p:nvPr>
            <p:ph sz="half" idx="1"/>
          </p:nvPr>
        </p:nvSpPr>
        <p:spPr/>
        <p:txBody>
          <a:bodyPr>
            <a:normAutofit/>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a:t>Toplam = 0</a:t>
            </a:r>
          </a:p>
          <a:p>
            <a:pPr marL="457200" indent="-457200">
              <a:buFont typeface="+mj-lt"/>
              <a:buAutoNum type="arabicPeriod"/>
            </a:pPr>
            <a:r>
              <a:rPr lang="tr-TR" dirty="0"/>
              <a:t>Eğer </a:t>
            </a:r>
            <a:r>
              <a:rPr lang="tr-TR" dirty="0" err="1"/>
              <a:t>Sayac</a:t>
            </a:r>
            <a:r>
              <a:rPr lang="tr-TR" dirty="0"/>
              <a:t> &gt; 10, GİT 8</a:t>
            </a:r>
          </a:p>
          <a:p>
            <a:pPr marL="457200" indent="-457200">
              <a:buFont typeface="+mj-lt"/>
              <a:buAutoNum type="arabicPeriod"/>
            </a:pPr>
            <a:r>
              <a:rPr lang="tr-TR" dirty="0"/>
              <a:t>Toplam = Toplam + </a:t>
            </a:r>
            <a:r>
              <a:rPr lang="tr-TR" dirty="0" err="1"/>
              <a:t>Sayac</a:t>
            </a:r>
            <a:endParaRPr lang="tr-TR" dirty="0"/>
          </a:p>
          <a:p>
            <a:pPr marL="457200" indent="-457200">
              <a:buFont typeface="+mj-lt"/>
              <a:buAutoNum type="arabicPeriod"/>
            </a:pPr>
            <a:r>
              <a:rPr lang="tr-TR" dirty="0" err="1"/>
              <a:t>Sayac</a:t>
            </a:r>
            <a:r>
              <a:rPr lang="tr-TR" dirty="0"/>
              <a:t> = </a:t>
            </a:r>
            <a:r>
              <a:rPr lang="tr-TR" dirty="0" err="1"/>
              <a:t>Sayac</a:t>
            </a:r>
            <a:r>
              <a:rPr lang="tr-TR" dirty="0"/>
              <a:t> + 2</a:t>
            </a:r>
          </a:p>
          <a:p>
            <a:pPr marL="457200" indent="-457200">
              <a:buFont typeface="+mj-lt"/>
              <a:buAutoNum type="arabicPeriod"/>
            </a:pPr>
            <a:r>
              <a:rPr lang="tr-TR" dirty="0"/>
              <a:t>GİT 4</a:t>
            </a:r>
          </a:p>
          <a:p>
            <a:pPr marL="457200" indent="-457200">
              <a:buFont typeface="+mj-lt"/>
              <a:buAutoNum type="arabicPeriod"/>
            </a:pPr>
            <a:r>
              <a:rPr lang="tr-TR" dirty="0"/>
              <a:t>BİTİR</a:t>
            </a:r>
          </a:p>
        </p:txBody>
      </p:sp>
      <p:pic>
        <p:nvPicPr>
          <p:cNvPr id="11" name="İçerik Yer Tutucusu 10">
            <a:extLst>
              <a:ext uri="{FF2B5EF4-FFF2-40B4-BE49-F238E27FC236}">
                <a16:creationId xmlns:a16="http://schemas.microsoft.com/office/drawing/2014/main" id="{C989E00F-715D-47D8-857E-4EA9EA169019}"/>
              </a:ext>
            </a:extLst>
          </p:cNvPr>
          <p:cNvPicPr>
            <a:picLocks noGrp="1" noChangeAspect="1"/>
          </p:cNvPicPr>
          <p:nvPr>
            <p:ph sz="half" idx="2"/>
          </p:nvPr>
        </p:nvPicPr>
        <p:blipFill>
          <a:blip r:embed="rId2"/>
          <a:stretch>
            <a:fillRect/>
          </a:stretch>
        </p:blipFill>
        <p:spPr>
          <a:xfrm>
            <a:off x="6654377" y="1846263"/>
            <a:ext cx="4424899" cy="4379046"/>
          </a:xfrm>
          <a:prstGeom prst="rect">
            <a:avLst/>
          </a:prstGeom>
        </p:spPr>
      </p:pic>
      <p:sp>
        <p:nvSpPr>
          <p:cNvPr id="8" name="Ok: Sağa Bükülü 7">
            <a:extLst>
              <a:ext uri="{FF2B5EF4-FFF2-40B4-BE49-F238E27FC236}">
                <a16:creationId xmlns:a16="http://schemas.microsoft.com/office/drawing/2014/main" id="{F5B15C68-C66E-4206-AD7F-3E4F4C3FFA92}"/>
              </a:ext>
            </a:extLst>
          </p:cNvPr>
          <p:cNvSpPr/>
          <p:nvPr/>
        </p:nvSpPr>
        <p:spPr>
          <a:xfrm rot="10800000" flipH="1">
            <a:off x="0" y="3131127"/>
            <a:ext cx="1074666" cy="16348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4228324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5DAA7C6-24B3-44FC-8087-0D35347044F6}"/>
              </a:ext>
            </a:extLst>
          </p:cNvPr>
          <p:cNvSpPr>
            <a:spLocks noGrp="1"/>
          </p:cNvSpPr>
          <p:nvPr>
            <p:ph type="title"/>
          </p:nvPr>
        </p:nvSpPr>
        <p:spPr/>
        <p:txBody>
          <a:bodyPr/>
          <a:lstStyle/>
          <a:p>
            <a:r>
              <a:rPr lang="tr-TR" dirty="0"/>
              <a:t>Veri Türleri ve Bellek Kullanımı</a:t>
            </a:r>
          </a:p>
        </p:txBody>
      </p:sp>
      <p:graphicFrame>
        <p:nvGraphicFramePr>
          <p:cNvPr id="9" name="İçerik Yer Tutucusu 8">
            <a:extLst>
              <a:ext uri="{FF2B5EF4-FFF2-40B4-BE49-F238E27FC236}">
                <a16:creationId xmlns:a16="http://schemas.microsoft.com/office/drawing/2014/main" id="{98580DEA-D440-40FF-8E04-67227D148EB0}"/>
              </a:ext>
            </a:extLst>
          </p:cNvPr>
          <p:cNvGraphicFramePr>
            <a:graphicFrameLocks noGrp="1"/>
          </p:cNvGraphicFramePr>
          <p:nvPr>
            <p:ph idx="1"/>
            <p:extLst>
              <p:ext uri="{D42A27DB-BD31-4B8C-83A1-F6EECF244321}">
                <p14:modId xmlns:p14="http://schemas.microsoft.com/office/powerpoint/2010/main" val="1741656552"/>
              </p:ext>
            </p:extLst>
          </p:nvPr>
        </p:nvGraphicFramePr>
        <p:xfrm>
          <a:off x="4498109" y="731838"/>
          <a:ext cx="7407568" cy="5844451"/>
        </p:xfrm>
        <a:graphic>
          <a:graphicData uri="http://schemas.openxmlformats.org/drawingml/2006/table">
            <a:tbl>
              <a:tblPr firstRow="1" bandRow="1">
                <a:tableStyleId>{5C22544A-7EE6-4342-B048-85BDC9FD1C3A}</a:tableStyleId>
              </a:tblPr>
              <a:tblGrid>
                <a:gridCol w="1851892">
                  <a:extLst>
                    <a:ext uri="{9D8B030D-6E8A-4147-A177-3AD203B41FA5}">
                      <a16:colId xmlns:a16="http://schemas.microsoft.com/office/drawing/2014/main" val="2891656967"/>
                    </a:ext>
                  </a:extLst>
                </a:gridCol>
                <a:gridCol w="1851892">
                  <a:extLst>
                    <a:ext uri="{9D8B030D-6E8A-4147-A177-3AD203B41FA5}">
                      <a16:colId xmlns:a16="http://schemas.microsoft.com/office/drawing/2014/main" val="558232742"/>
                    </a:ext>
                  </a:extLst>
                </a:gridCol>
                <a:gridCol w="1851892">
                  <a:extLst>
                    <a:ext uri="{9D8B030D-6E8A-4147-A177-3AD203B41FA5}">
                      <a16:colId xmlns:a16="http://schemas.microsoft.com/office/drawing/2014/main" val="2844039438"/>
                    </a:ext>
                  </a:extLst>
                </a:gridCol>
                <a:gridCol w="1851892">
                  <a:extLst>
                    <a:ext uri="{9D8B030D-6E8A-4147-A177-3AD203B41FA5}">
                      <a16:colId xmlns:a16="http://schemas.microsoft.com/office/drawing/2014/main" val="1394446345"/>
                    </a:ext>
                  </a:extLst>
                </a:gridCol>
              </a:tblGrid>
              <a:tr h="733133">
                <a:tc>
                  <a:txBody>
                    <a:bodyPr/>
                    <a:lstStyle/>
                    <a:p>
                      <a:pPr algn="ctr"/>
                      <a:r>
                        <a:rPr lang="tr-TR" dirty="0"/>
                        <a:t>Tür İsmi</a:t>
                      </a:r>
                    </a:p>
                  </a:txBody>
                  <a:tcPr marL="39219" marR="39219" marT="28575" marB="28575" anchor="ctr"/>
                </a:tc>
                <a:tc>
                  <a:txBody>
                    <a:bodyPr/>
                    <a:lstStyle/>
                    <a:p>
                      <a:pPr algn="ctr"/>
                      <a:r>
                        <a:rPr lang="tr-TR"/>
                        <a:t>Uzunluk</a:t>
                      </a:r>
                      <a:br>
                        <a:rPr lang="tr-TR"/>
                      </a:br>
                      <a:r>
                        <a:rPr lang="tr-TR"/>
                        <a:t>(Byte)</a:t>
                      </a:r>
                    </a:p>
                  </a:txBody>
                  <a:tcPr marL="39219" marR="39219" marT="28575" marB="28575" anchor="ctr"/>
                </a:tc>
                <a:tc gridSpan="2">
                  <a:txBody>
                    <a:bodyPr/>
                    <a:lstStyle/>
                    <a:p>
                      <a:pPr algn="ctr"/>
                      <a:r>
                        <a:rPr lang="tr-TR"/>
                        <a:t>Sınır Değerler</a:t>
                      </a:r>
                    </a:p>
                  </a:txBody>
                  <a:tcPr marL="39219" marR="39219" marT="28575" marB="28575" anchor="ctr"/>
                </a:tc>
                <a:tc hMerge="1">
                  <a:txBody>
                    <a:bodyPr/>
                    <a:lstStyle/>
                    <a:p>
                      <a:endParaRPr lang="tr-TR"/>
                    </a:p>
                  </a:txBody>
                  <a:tcPr/>
                </a:tc>
                <a:extLst>
                  <a:ext uri="{0D108BD9-81ED-4DB2-BD59-A6C34878D82A}">
                    <a16:rowId xmlns:a16="http://schemas.microsoft.com/office/drawing/2014/main" val="183806330"/>
                  </a:ext>
                </a:extLst>
              </a:tr>
              <a:tr h="411656">
                <a:tc>
                  <a:txBody>
                    <a:bodyPr/>
                    <a:lstStyle/>
                    <a:p>
                      <a:r>
                        <a:rPr lang="tr-TR"/>
                        <a:t>signed char</a:t>
                      </a:r>
                    </a:p>
                  </a:txBody>
                  <a:tcPr marL="39219" marR="39219" marT="28575" marB="28575" anchor="ctr"/>
                </a:tc>
                <a:tc>
                  <a:txBody>
                    <a:bodyPr/>
                    <a:lstStyle/>
                    <a:p>
                      <a:pPr algn="ctr"/>
                      <a:r>
                        <a:rPr lang="tr-TR"/>
                        <a:t>1</a:t>
                      </a:r>
                    </a:p>
                  </a:txBody>
                  <a:tcPr marL="39219" marR="39219" marT="28575" marB="28575" anchor="ctr"/>
                </a:tc>
                <a:tc>
                  <a:txBody>
                    <a:bodyPr/>
                    <a:lstStyle/>
                    <a:p>
                      <a:pPr algn="ctr"/>
                      <a:r>
                        <a:rPr lang="tr-TR"/>
                        <a:t>-128</a:t>
                      </a:r>
                    </a:p>
                  </a:txBody>
                  <a:tcPr marL="39219" marR="39219" marT="28575" marB="28575" anchor="ctr"/>
                </a:tc>
                <a:tc>
                  <a:txBody>
                    <a:bodyPr/>
                    <a:lstStyle/>
                    <a:p>
                      <a:pPr algn="ctr"/>
                      <a:r>
                        <a:rPr lang="tr-TR"/>
                        <a:t>127</a:t>
                      </a:r>
                    </a:p>
                  </a:txBody>
                  <a:tcPr marL="39219" marR="39219" marT="28575" marB="28575" anchor="ctr"/>
                </a:tc>
                <a:extLst>
                  <a:ext uri="{0D108BD9-81ED-4DB2-BD59-A6C34878D82A}">
                    <a16:rowId xmlns:a16="http://schemas.microsoft.com/office/drawing/2014/main" val="2393354093"/>
                  </a:ext>
                </a:extLst>
              </a:tr>
              <a:tr h="411656">
                <a:tc>
                  <a:txBody>
                    <a:bodyPr/>
                    <a:lstStyle/>
                    <a:p>
                      <a:r>
                        <a:rPr lang="tr-TR"/>
                        <a:t>unsigned char</a:t>
                      </a:r>
                    </a:p>
                  </a:txBody>
                  <a:tcPr marL="39219" marR="39219" marT="28575" marB="28575" anchor="ctr"/>
                </a:tc>
                <a:tc>
                  <a:txBody>
                    <a:bodyPr/>
                    <a:lstStyle/>
                    <a:p>
                      <a:pPr algn="ctr"/>
                      <a:r>
                        <a:rPr lang="tr-TR"/>
                        <a:t>1</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255</a:t>
                      </a:r>
                    </a:p>
                  </a:txBody>
                  <a:tcPr marL="39219" marR="39219" marT="28575" marB="28575" anchor="ctr"/>
                </a:tc>
                <a:extLst>
                  <a:ext uri="{0D108BD9-81ED-4DB2-BD59-A6C34878D82A}">
                    <a16:rowId xmlns:a16="http://schemas.microsoft.com/office/drawing/2014/main" val="4205164247"/>
                  </a:ext>
                </a:extLst>
              </a:tr>
              <a:tr h="411656">
                <a:tc>
                  <a:txBody>
                    <a:bodyPr/>
                    <a:lstStyle/>
                    <a:p>
                      <a:r>
                        <a:rPr lang="tr-TR"/>
                        <a:t>signed short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-32768</a:t>
                      </a:r>
                    </a:p>
                  </a:txBody>
                  <a:tcPr marL="39219" marR="39219" marT="28575" marB="28575" anchor="ctr"/>
                </a:tc>
                <a:tc>
                  <a:txBody>
                    <a:bodyPr/>
                    <a:lstStyle/>
                    <a:p>
                      <a:pPr algn="ctr"/>
                      <a:r>
                        <a:rPr lang="tr-TR"/>
                        <a:t>32767</a:t>
                      </a:r>
                    </a:p>
                  </a:txBody>
                  <a:tcPr marL="39219" marR="39219" marT="28575" marB="28575" anchor="ctr"/>
                </a:tc>
                <a:extLst>
                  <a:ext uri="{0D108BD9-81ED-4DB2-BD59-A6C34878D82A}">
                    <a16:rowId xmlns:a16="http://schemas.microsoft.com/office/drawing/2014/main" val="4169948814"/>
                  </a:ext>
                </a:extLst>
              </a:tr>
              <a:tr h="733133">
                <a:tc>
                  <a:txBody>
                    <a:bodyPr/>
                    <a:lstStyle/>
                    <a:p>
                      <a:r>
                        <a:rPr lang="tr-TR"/>
                        <a:t>unsigned short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65535</a:t>
                      </a:r>
                    </a:p>
                  </a:txBody>
                  <a:tcPr marL="39219" marR="39219" marT="28575" marB="28575" anchor="ctr"/>
                </a:tc>
                <a:extLst>
                  <a:ext uri="{0D108BD9-81ED-4DB2-BD59-A6C34878D82A}">
                    <a16:rowId xmlns:a16="http://schemas.microsoft.com/office/drawing/2014/main" val="1782299624"/>
                  </a:ext>
                </a:extLst>
              </a:tr>
              <a:tr h="401148">
                <a:tc rowSpan="2">
                  <a:txBody>
                    <a:bodyPr/>
                    <a:lstStyle/>
                    <a:p>
                      <a:r>
                        <a:rPr lang="tr-TR"/>
                        <a:t>signed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-32768</a:t>
                      </a:r>
                    </a:p>
                  </a:txBody>
                  <a:tcPr marL="39219" marR="39219" marT="28575" marB="28575" anchor="ctr"/>
                </a:tc>
                <a:tc>
                  <a:txBody>
                    <a:bodyPr/>
                    <a:lstStyle/>
                    <a:p>
                      <a:pPr algn="ctr"/>
                      <a:r>
                        <a:rPr lang="tr-TR"/>
                        <a:t>32767</a:t>
                      </a:r>
                    </a:p>
                  </a:txBody>
                  <a:tcPr marL="39219" marR="39219" marT="28575" marB="28575" anchor="ctr"/>
                </a:tc>
                <a:extLst>
                  <a:ext uri="{0D108BD9-81ED-4DB2-BD59-A6C34878D82A}">
                    <a16:rowId xmlns:a16="http://schemas.microsoft.com/office/drawing/2014/main" val="4209173446"/>
                  </a:ext>
                </a:extLst>
              </a:tr>
              <a:tr h="598066">
                <a:tc vMerge="1">
                  <a:txBody>
                    <a:bodyPr/>
                    <a:lstStyle/>
                    <a:p>
                      <a:endParaRPr lang="tr-TR"/>
                    </a:p>
                  </a:txBody>
                  <a:tcPr/>
                </a:tc>
                <a:tc>
                  <a:txBody>
                    <a:bodyPr/>
                    <a:lstStyle/>
                    <a:p>
                      <a:pPr algn="ctr"/>
                      <a:r>
                        <a:rPr lang="tr-TR"/>
                        <a:t>4</a:t>
                      </a:r>
                    </a:p>
                  </a:txBody>
                  <a:tcPr marL="39219" marR="39219" marT="28575" marB="28575" anchor="ctr"/>
                </a:tc>
                <a:tc>
                  <a:txBody>
                    <a:bodyPr/>
                    <a:lstStyle/>
                    <a:p>
                      <a:pPr algn="ctr"/>
                      <a:r>
                        <a:rPr lang="tr-TR"/>
                        <a:t>-2,147,483,648</a:t>
                      </a:r>
                    </a:p>
                  </a:txBody>
                  <a:tcPr marL="39219" marR="39219" marT="28575" marB="28575" anchor="ctr"/>
                </a:tc>
                <a:tc>
                  <a:txBody>
                    <a:bodyPr/>
                    <a:lstStyle/>
                    <a:p>
                      <a:pPr algn="ctr"/>
                      <a:r>
                        <a:rPr lang="tr-TR"/>
                        <a:t>2,147,483,647</a:t>
                      </a:r>
                    </a:p>
                  </a:txBody>
                  <a:tcPr marL="39219" marR="39219" marT="28575" marB="28575" anchor="ctr"/>
                </a:tc>
                <a:extLst>
                  <a:ext uri="{0D108BD9-81ED-4DB2-BD59-A6C34878D82A}">
                    <a16:rowId xmlns:a16="http://schemas.microsoft.com/office/drawing/2014/main" val="799006480"/>
                  </a:ext>
                </a:extLst>
              </a:tr>
              <a:tr h="401148">
                <a:tc rowSpan="2">
                  <a:txBody>
                    <a:bodyPr/>
                    <a:lstStyle/>
                    <a:p>
                      <a:r>
                        <a:rPr lang="tr-TR"/>
                        <a:t>unsigned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65535</a:t>
                      </a:r>
                    </a:p>
                  </a:txBody>
                  <a:tcPr marL="39219" marR="39219" marT="28575" marB="28575" anchor="ctr"/>
                </a:tc>
                <a:extLst>
                  <a:ext uri="{0D108BD9-81ED-4DB2-BD59-A6C34878D82A}">
                    <a16:rowId xmlns:a16="http://schemas.microsoft.com/office/drawing/2014/main" val="1005059875"/>
                  </a:ext>
                </a:extLst>
              </a:tr>
              <a:tr h="411656">
                <a:tc vMerge="1">
                  <a:txBody>
                    <a:bodyPr/>
                    <a:lstStyle/>
                    <a:p>
                      <a:endParaRPr lang="tr-TR"/>
                    </a:p>
                  </a:txBody>
                  <a:tcPr/>
                </a:tc>
                <a:tc>
                  <a:txBody>
                    <a:bodyPr/>
                    <a:lstStyle/>
                    <a:p>
                      <a:pPr algn="ctr"/>
                      <a:r>
                        <a:rPr lang="tr-TR"/>
                        <a:t>4</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4,294,967,296</a:t>
                      </a:r>
                    </a:p>
                  </a:txBody>
                  <a:tcPr marL="39219" marR="39219" marT="28575" marB="28575" anchor="ctr"/>
                </a:tc>
                <a:extLst>
                  <a:ext uri="{0D108BD9-81ED-4DB2-BD59-A6C34878D82A}">
                    <a16:rowId xmlns:a16="http://schemas.microsoft.com/office/drawing/2014/main" val="1638467195"/>
                  </a:ext>
                </a:extLst>
              </a:tr>
              <a:tr h="598066">
                <a:tc>
                  <a:txBody>
                    <a:bodyPr/>
                    <a:lstStyle/>
                    <a:p>
                      <a:r>
                        <a:rPr lang="tr-TR"/>
                        <a:t>long int</a:t>
                      </a:r>
                    </a:p>
                  </a:txBody>
                  <a:tcPr marL="39219" marR="39219" marT="28575" marB="28575" anchor="ctr"/>
                </a:tc>
                <a:tc>
                  <a:txBody>
                    <a:bodyPr/>
                    <a:lstStyle/>
                    <a:p>
                      <a:pPr algn="ctr"/>
                      <a:r>
                        <a:rPr lang="tr-TR"/>
                        <a:t>4</a:t>
                      </a:r>
                    </a:p>
                  </a:txBody>
                  <a:tcPr marL="39219" marR="39219" marT="28575" marB="28575" anchor="ctr"/>
                </a:tc>
                <a:tc>
                  <a:txBody>
                    <a:bodyPr/>
                    <a:lstStyle/>
                    <a:p>
                      <a:pPr algn="ctr"/>
                      <a:r>
                        <a:rPr lang="tr-TR" dirty="0"/>
                        <a:t>-2,147,483,648</a:t>
                      </a:r>
                    </a:p>
                  </a:txBody>
                  <a:tcPr marL="39219" marR="39219" marT="28575" marB="28575" anchor="ctr"/>
                </a:tc>
                <a:tc>
                  <a:txBody>
                    <a:bodyPr/>
                    <a:lstStyle/>
                    <a:p>
                      <a:pPr algn="ctr"/>
                      <a:r>
                        <a:rPr lang="tr-TR"/>
                        <a:t>2,147,483,647</a:t>
                      </a:r>
                    </a:p>
                  </a:txBody>
                  <a:tcPr marL="39219" marR="39219" marT="28575" marB="28575" anchor="ctr"/>
                </a:tc>
                <a:extLst>
                  <a:ext uri="{0D108BD9-81ED-4DB2-BD59-A6C34878D82A}">
                    <a16:rowId xmlns:a16="http://schemas.microsoft.com/office/drawing/2014/main" val="2825274834"/>
                  </a:ext>
                </a:extLst>
              </a:tr>
              <a:tr h="733133">
                <a:tc>
                  <a:txBody>
                    <a:bodyPr/>
                    <a:lstStyle/>
                    <a:p>
                      <a:r>
                        <a:rPr lang="tr-TR"/>
                        <a:t>unsigned long int</a:t>
                      </a:r>
                    </a:p>
                  </a:txBody>
                  <a:tcPr marL="39219" marR="39219" marT="28575" marB="28575" anchor="ctr"/>
                </a:tc>
                <a:tc>
                  <a:txBody>
                    <a:bodyPr/>
                    <a:lstStyle/>
                    <a:p>
                      <a:pPr algn="ctr"/>
                      <a:r>
                        <a:rPr lang="tr-TR"/>
                        <a:t>4</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dirty="0"/>
                        <a:t>4.294.967.296</a:t>
                      </a:r>
                    </a:p>
                  </a:txBody>
                  <a:tcPr marL="39219" marR="39219" marT="28575" marB="28575" anchor="ctr"/>
                </a:tc>
                <a:extLst>
                  <a:ext uri="{0D108BD9-81ED-4DB2-BD59-A6C34878D82A}">
                    <a16:rowId xmlns:a16="http://schemas.microsoft.com/office/drawing/2014/main" val="4241314714"/>
                  </a:ext>
                </a:extLst>
              </a:tr>
            </a:tbl>
          </a:graphicData>
        </a:graphic>
      </p:graphicFrame>
      <p:sp>
        <p:nvSpPr>
          <p:cNvPr id="5" name="Metin Yer Tutucusu 4">
            <a:extLst>
              <a:ext uri="{FF2B5EF4-FFF2-40B4-BE49-F238E27FC236}">
                <a16:creationId xmlns:a16="http://schemas.microsoft.com/office/drawing/2014/main" id="{C1955635-F5C3-41AA-9B59-C7684AD64A09}"/>
              </a:ext>
            </a:extLst>
          </p:cNvPr>
          <p:cNvSpPr>
            <a:spLocks noGrp="1"/>
          </p:cNvSpPr>
          <p:nvPr>
            <p:ph type="body" sz="half" idx="2"/>
          </p:nvPr>
        </p:nvSpPr>
        <p:spPr/>
        <p:txBody>
          <a:bodyPr/>
          <a:lstStyle/>
          <a:p>
            <a:r>
              <a:rPr lang="tr-TR" dirty="0"/>
              <a:t> Tamsayı Veri Türleri</a:t>
            </a:r>
          </a:p>
        </p:txBody>
      </p:sp>
    </p:spTree>
    <p:extLst>
      <p:ext uri="{BB962C8B-B14F-4D97-AF65-F5344CB8AC3E}">
        <p14:creationId xmlns:p14="http://schemas.microsoft.com/office/powerpoint/2010/main" val="313336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7" name="Resim 6" descr="gök, işaret, metin içeren bir resim&#10;&#10;Çok yüksek güvenilirlikle oluşturulmuş açıklama">
            <a:extLst>
              <a:ext uri="{FF2B5EF4-FFF2-40B4-BE49-F238E27FC236}">
                <a16:creationId xmlns:a16="http://schemas.microsoft.com/office/drawing/2014/main" id="{770001C7-FF2C-4EF6-B2BF-57EF7B76388B}"/>
              </a:ext>
            </a:extLst>
          </p:cNvPr>
          <p:cNvPicPr>
            <a:picLocks noChangeAspect="1"/>
          </p:cNvPicPr>
          <p:nvPr/>
        </p:nvPicPr>
        <p:blipFill rotWithShape="1">
          <a:blip r:embed="rId2">
            <a:alphaModFix amt="35000"/>
            <a:lum bright="70000" contrast="-70000"/>
            <a:extLst>
              <a:ext uri="{28A0092B-C50C-407E-A947-70E740481C1C}">
                <a14:useLocalDpi xmlns:a14="http://schemas.microsoft.com/office/drawing/2010/main" val="0"/>
              </a:ext>
            </a:extLst>
          </a:blip>
          <a:srcRect l="101" t="722" r="230" b="691"/>
          <a:stretch/>
        </p:blipFill>
        <p:spPr>
          <a:xfrm>
            <a:off x="-266054" y="0"/>
            <a:ext cx="12458039" cy="6400800"/>
          </a:xfrm>
          <a:prstGeom prst="rect">
            <a:avLst/>
          </a:prstGeom>
        </p:spPr>
      </p:pic>
      <p:cxnSp>
        <p:nvCxnSpPr>
          <p:cNvPr id="34" name="Straight Connector 33">
            <a:extLst>
              <a:ext uri="{FF2B5EF4-FFF2-40B4-BE49-F238E27FC236}">
                <a16:creationId xmlns:a16="http://schemas.microsoft.com/office/drawing/2014/main" id="{B5AF3374-98C4-4020-BC8A-1E9636306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2" name="Unvan 1">
            <a:extLst>
              <a:ext uri="{FF2B5EF4-FFF2-40B4-BE49-F238E27FC236}">
                <a16:creationId xmlns:a16="http://schemas.microsoft.com/office/drawing/2014/main" id="{C74CCCF5-7A26-43C0-9638-B4D88E582B47}"/>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 </a:t>
            </a:r>
            <a:r>
              <a:rPr lang="tr-TR" dirty="0">
                <a:sym typeface="Wingdings" panose="05000000000000000000" pitchFamily="2" charset="2"/>
              </a:rPr>
              <a:t> </a:t>
            </a:r>
            <a:r>
              <a:rPr lang="tr-TR" dirty="0"/>
              <a:t>Giriş/Çıkış Bilgisi</a:t>
            </a:r>
          </a:p>
        </p:txBody>
      </p:sp>
      <p:sp>
        <p:nvSpPr>
          <p:cNvPr id="3" name="İçerik Yer Tutucusu 2">
            <a:extLst>
              <a:ext uri="{FF2B5EF4-FFF2-40B4-BE49-F238E27FC236}">
                <a16:creationId xmlns:a16="http://schemas.microsoft.com/office/drawing/2014/main" id="{453235CD-15B4-4555-BDBF-6AE35E333FED}"/>
              </a:ext>
            </a:extLst>
          </p:cNvPr>
          <p:cNvSpPr>
            <a:spLocks noGrp="1"/>
          </p:cNvSpPr>
          <p:nvPr>
            <p:ph idx="1"/>
          </p:nvPr>
        </p:nvSpPr>
        <p:spPr>
          <a:xfrm>
            <a:off x="1147812" y="1745059"/>
            <a:ext cx="10058400" cy="4023360"/>
          </a:xfrm>
        </p:spPr>
        <p:txBody>
          <a:bodyPr>
            <a:normAutofit/>
          </a:bodyPr>
          <a:lstStyle/>
          <a:p>
            <a:pPr>
              <a:lnSpc>
                <a:spcPct val="100000"/>
              </a:lnSpc>
            </a:pPr>
            <a:r>
              <a:rPr lang="tr-TR" sz="2400"/>
              <a:t>Algoritmalarda giriş ve çıkış bilgileri olmalıdır. </a:t>
            </a:r>
          </a:p>
          <a:p>
            <a:pPr>
              <a:lnSpc>
                <a:spcPct val="100000"/>
              </a:lnSpc>
            </a:pPr>
            <a:r>
              <a:rPr lang="tr-TR" sz="2400"/>
              <a:t>Dışarıdan gelen verilere giriş bilgisi denir. Bu veriler algoritmada işlenir ve çıkış bilgisini oluşturur. Çıkış bilgisi her algoritmada mutlaka vardır. </a:t>
            </a:r>
          </a:p>
          <a:p>
            <a:pPr>
              <a:lnSpc>
                <a:spcPct val="100000"/>
              </a:lnSpc>
            </a:pPr>
            <a:r>
              <a:rPr lang="tr-TR" sz="2400"/>
              <a:t>Algoritmaların temel amacı giriş bilgisini işleyerek çıkış bilgisi oluşturmaktır. Ancak her durumda bir algoritmanın çıkış bilgisi istenenleri tam olarak karşılayamaz. Böyle durumlarda ilk algoritmanın ürettiği çıkış bilgisi başka bir algoritmaya giriş bilgisi olarak gönderilir ve böylece kullanıcı istediği bilgiye sahip olmuş olur.</a:t>
            </a:r>
            <a:endParaRPr lang="tr-TR" sz="2400" dirty="0"/>
          </a:p>
        </p:txBody>
      </p:sp>
      <p:sp>
        <p:nvSpPr>
          <p:cNvPr id="36" name="Rectangle 35">
            <a:extLst>
              <a:ext uri="{FF2B5EF4-FFF2-40B4-BE49-F238E27FC236}">
                <a16:creationId xmlns:a16="http://schemas.microsoft.com/office/drawing/2014/main" id="{0ABACFF0-2A9C-40B2-AD8B-4BF8B36A5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1C7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0F093FA5-C51D-489E-81CB-B9B62654C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380588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5DAA7C6-24B3-44FC-8087-0D35347044F6}"/>
              </a:ext>
            </a:extLst>
          </p:cNvPr>
          <p:cNvSpPr>
            <a:spLocks noGrp="1"/>
          </p:cNvSpPr>
          <p:nvPr>
            <p:ph type="title"/>
          </p:nvPr>
        </p:nvSpPr>
        <p:spPr/>
        <p:txBody>
          <a:bodyPr/>
          <a:lstStyle/>
          <a:p>
            <a:r>
              <a:rPr lang="tr-TR" dirty="0"/>
              <a:t>Veri Türleri ve Bellek Kullanımı</a:t>
            </a:r>
          </a:p>
        </p:txBody>
      </p:sp>
      <p:sp>
        <p:nvSpPr>
          <p:cNvPr id="5" name="Metin Yer Tutucusu 4">
            <a:extLst>
              <a:ext uri="{FF2B5EF4-FFF2-40B4-BE49-F238E27FC236}">
                <a16:creationId xmlns:a16="http://schemas.microsoft.com/office/drawing/2014/main" id="{C1955635-F5C3-41AA-9B59-C7684AD64A09}"/>
              </a:ext>
            </a:extLst>
          </p:cNvPr>
          <p:cNvSpPr>
            <a:spLocks noGrp="1"/>
          </p:cNvSpPr>
          <p:nvPr>
            <p:ph type="body" sz="half" idx="2"/>
          </p:nvPr>
        </p:nvSpPr>
        <p:spPr/>
        <p:txBody>
          <a:bodyPr/>
          <a:lstStyle/>
          <a:p>
            <a:r>
              <a:rPr lang="tr-TR" dirty="0"/>
              <a:t> </a:t>
            </a:r>
            <a:r>
              <a:rPr lang="tr-TR" dirty="0" err="1"/>
              <a:t>Gerçel</a:t>
            </a:r>
            <a:r>
              <a:rPr lang="tr-TR" dirty="0"/>
              <a:t> Sayı Veri Türleri</a:t>
            </a:r>
          </a:p>
        </p:txBody>
      </p:sp>
      <p:graphicFrame>
        <p:nvGraphicFramePr>
          <p:cNvPr id="6" name="İçerik Yer Tutucusu 5">
            <a:extLst>
              <a:ext uri="{FF2B5EF4-FFF2-40B4-BE49-F238E27FC236}">
                <a16:creationId xmlns:a16="http://schemas.microsoft.com/office/drawing/2014/main" id="{D1AEA0F0-1ED9-4F54-A9A5-31AB542391F4}"/>
              </a:ext>
            </a:extLst>
          </p:cNvPr>
          <p:cNvGraphicFramePr>
            <a:graphicFrameLocks noGrp="1"/>
          </p:cNvGraphicFramePr>
          <p:nvPr>
            <p:ph idx="1"/>
            <p:extLst>
              <p:ext uri="{D42A27DB-BD31-4B8C-83A1-F6EECF244321}">
                <p14:modId xmlns:p14="http://schemas.microsoft.com/office/powerpoint/2010/main" val="13674163"/>
              </p:ext>
            </p:extLst>
          </p:nvPr>
        </p:nvGraphicFramePr>
        <p:xfrm>
          <a:off x="4581236" y="471056"/>
          <a:ext cx="7241308" cy="5920510"/>
        </p:xfrm>
        <a:graphic>
          <a:graphicData uri="http://schemas.openxmlformats.org/drawingml/2006/table">
            <a:tbl>
              <a:tblPr firstRow="1" bandRow="1">
                <a:tableStyleId>{5C22544A-7EE6-4342-B048-85BDC9FD1C3A}</a:tableStyleId>
              </a:tblPr>
              <a:tblGrid>
                <a:gridCol w="1810327">
                  <a:extLst>
                    <a:ext uri="{9D8B030D-6E8A-4147-A177-3AD203B41FA5}">
                      <a16:colId xmlns:a16="http://schemas.microsoft.com/office/drawing/2014/main" val="1541866397"/>
                    </a:ext>
                  </a:extLst>
                </a:gridCol>
                <a:gridCol w="1810327">
                  <a:extLst>
                    <a:ext uri="{9D8B030D-6E8A-4147-A177-3AD203B41FA5}">
                      <a16:colId xmlns:a16="http://schemas.microsoft.com/office/drawing/2014/main" val="3508940197"/>
                    </a:ext>
                  </a:extLst>
                </a:gridCol>
                <a:gridCol w="1810327">
                  <a:extLst>
                    <a:ext uri="{9D8B030D-6E8A-4147-A177-3AD203B41FA5}">
                      <a16:colId xmlns:a16="http://schemas.microsoft.com/office/drawing/2014/main" val="4015506090"/>
                    </a:ext>
                  </a:extLst>
                </a:gridCol>
                <a:gridCol w="1810327">
                  <a:extLst>
                    <a:ext uri="{9D8B030D-6E8A-4147-A177-3AD203B41FA5}">
                      <a16:colId xmlns:a16="http://schemas.microsoft.com/office/drawing/2014/main" val="379165304"/>
                    </a:ext>
                  </a:extLst>
                </a:gridCol>
              </a:tblGrid>
              <a:tr h="465730">
                <a:tc rowSpan="2">
                  <a:txBody>
                    <a:bodyPr/>
                    <a:lstStyle/>
                    <a:p>
                      <a:pPr algn="ctr"/>
                      <a:r>
                        <a:rPr lang="tr-TR" dirty="0"/>
                        <a:t>Tür İsmi</a:t>
                      </a:r>
                    </a:p>
                  </a:txBody>
                  <a:tcPr marL="28575" marR="28575" marT="28575" marB="28575" anchor="ctr"/>
                </a:tc>
                <a:tc rowSpan="2">
                  <a:txBody>
                    <a:bodyPr/>
                    <a:lstStyle/>
                    <a:p>
                      <a:pPr algn="ctr"/>
                      <a:r>
                        <a:rPr lang="tr-TR"/>
                        <a:t>Uzunluk</a:t>
                      </a:r>
                      <a:br>
                        <a:rPr lang="tr-TR"/>
                      </a:br>
                      <a:r>
                        <a:rPr lang="tr-TR"/>
                        <a:t>(Byte)</a:t>
                      </a:r>
                    </a:p>
                  </a:txBody>
                  <a:tcPr marL="28575" marR="28575" marT="28575" marB="28575" anchor="ctr"/>
                </a:tc>
                <a:tc gridSpan="2">
                  <a:txBody>
                    <a:bodyPr/>
                    <a:lstStyle/>
                    <a:p>
                      <a:pPr algn="ctr"/>
                      <a:r>
                        <a:rPr lang="tr-TR"/>
                        <a:t>Sınır Değerler</a:t>
                      </a:r>
                    </a:p>
                  </a:txBody>
                  <a:tcPr marL="28575" marR="28575" marT="28575" marB="28575" anchor="ctr"/>
                </a:tc>
                <a:tc hMerge="1">
                  <a:txBody>
                    <a:bodyPr/>
                    <a:lstStyle/>
                    <a:p>
                      <a:endParaRPr lang="tr-TR"/>
                    </a:p>
                  </a:txBody>
                  <a:tcPr/>
                </a:tc>
                <a:extLst>
                  <a:ext uri="{0D108BD9-81ED-4DB2-BD59-A6C34878D82A}">
                    <a16:rowId xmlns:a16="http://schemas.microsoft.com/office/drawing/2014/main" val="553177484"/>
                  </a:ext>
                </a:extLst>
              </a:tr>
              <a:tr h="760798">
                <a:tc vMerge="1">
                  <a:txBody>
                    <a:bodyPr/>
                    <a:lstStyle/>
                    <a:p>
                      <a:endParaRPr lang="tr-TR"/>
                    </a:p>
                  </a:txBody>
                  <a:tcPr/>
                </a:tc>
                <a:tc vMerge="1">
                  <a:txBody>
                    <a:bodyPr/>
                    <a:lstStyle/>
                    <a:p>
                      <a:endParaRPr lang="tr-TR"/>
                    </a:p>
                  </a:txBody>
                  <a:tcPr/>
                </a:tc>
                <a:tc>
                  <a:txBody>
                    <a:bodyPr/>
                    <a:lstStyle/>
                    <a:p>
                      <a:pPr algn="ctr"/>
                      <a:r>
                        <a:rPr lang="tr-TR" dirty="0"/>
                        <a:t>en küçük pozitif değer</a:t>
                      </a:r>
                    </a:p>
                  </a:txBody>
                  <a:tcPr marL="28575" marR="28575" marT="28575" marB="28575" anchor="ctr"/>
                </a:tc>
                <a:tc>
                  <a:txBody>
                    <a:bodyPr/>
                    <a:lstStyle/>
                    <a:p>
                      <a:pPr algn="ctr"/>
                      <a:r>
                        <a:rPr lang="tr-TR" dirty="0"/>
                        <a:t>en büyük pozitif değer</a:t>
                      </a:r>
                    </a:p>
                  </a:txBody>
                  <a:tcPr marL="28575" marR="28575" marT="28575" marB="28575" anchor="ctr"/>
                </a:tc>
                <a:extLst>
                  <a:ext uri="{0D108BD9-81ED-4DB2-BD59-A6C34878D82A}">
                    <a16:rowId xmlns:a16="http://schemas.microsoft.com/office/drawing/2014/main" val="557705377"/>
                  </a:ext>
                </a:extLst>
              </a:tr>
              <a:tr h="1449823">
                <a:tc>
                  <a:txBody>
                    <a:bodyPr/>
                    <a:lstStyle/>
                    <a:p>
                      <a:r>
                        <a:rPr lang="tr-TR"/>
                        <a:t>float</a:t>
                      </a:r>
                    </a:p>
                  </a:txBody>
                  <a:tcPr marL="28575" marR="28575" marT="28575" marB="28575" anchor="ctr"/>
                </a:tc>
                <a:tc>
                  <a:txBody>
                    <a:bodyPr/>
                    <a:lstStyle/>
                    <a:p>
                      <a:pPr algn="ctr"/>
                      <a:r>
                        <a:rPr lang="tr-TR"/>
                        <a:t>4</a:t>
                      </a:r>
                    </a:p>
                  </a:txBody>
                  <a:tcPr marL="28575" marR="28575" marT="28575" marB="28575" anchor="ctr"/>
                </a:tc>
                <a:tc>
                  <a:txBody>
                    <a:bodyPr/>
                    <a:lstStyle/>
                    <a:p>
                      <a:pPr algn="ctr"/>
                      <a:r>
                        <a:rPr lang="nb-NO"/>
                        <a:t>1.17549435 x 10</a:t>
                      </a:r>
                      <a:r>
                        <a:rPr lang="nb-NO" baseline="30000"/>
                        <a:t>-38</a:t>
                      </a:r>
                      <a:br>
                        <a:rPr lang="nb-NO"/>
                      </a:br>
                      <a:r>
                        <a:rPr lang="nb-NO"/>
                        <a:t>(6 basamak hassasiyet)</a:t>
                      </a:r>
                    </a:p>
                  </a:txBody>
                  <a:tcPr marL="28575" marR="28575" marT="28575" marB="28575" anchor="ctr"/>
                </a:tc>
                <a:tc>
                  <a:txBody>
                    <a:bodyPr/>
                    <a:lstStyle/>
                    <a:p>
                      <a:pPr algn="ctr"/>
                      <a:r>
                        <a:rPr lang="nb-NO" dirty="0"/>
                        <a:t>3.40282347 x 10</a:t>
                      </a:r>
                      <a:r>
                        <a:rPr lang="nb-NO" baseline="30000" dirty="0"/>
                        <a:t>38</a:t>
                      </a:r>
                      <a:br>
                        <a:rPr lang="nb-NO" dirty="0"/>
                      </a:br>
                      <a:r>
                        <a:rPr lang="nb-NO" dirty="0"/>
                        <a:t>(6 basamak hassasiyet)</a:t>
                      </a:r>
                    </a:p>
                  </a:txBody>
                  <a:tcPr marL="28575" marR="28575" marT="28575" marB="28575" anchor="ctr"/>
                </a:tc>
                <a:extLst>
                  <a:ext uri="{0D108BD9-81ED-4DB2-BD59-A6C34878D82A}">
                    <a16:rowId xmlns:a16="http://schemas.microsoft.com/office/drawing/2014/main" val="3052977619"/>
                  </a:ext>
                </a:extLst>
              </a:tr>
              <a:tr h="1449823">
                <a:tc>
                  <a:txBody>
                    <a:bodyPr/>
                    <a:lstStyle/>
                    <a:p>
                      <a:r>
                        <a:rPr lang="tr-TR"/>
                        <a:t>double</a:t>
                      </a:r>
                    </a:p>
                  </a:txBody>
                  <a:tcPr marL="28575" marR="28575" marT="28575" marB="28575" anchor="ctr"/>
                </a:tc>
                <a:tc>
                  <a:txBody>
                    <a:bodyPr/>
                    <a:lstStyle/>
                    <a:p>
                      <a:pPr algn="ctr"/>
                      <a:r>
                        <a:rPr lang="tr-TR"/>
                        <a:t>8</a:t>
                      </a:r>
                    </a:p>
                  </a:txBody>
                  <a:tcPr marL="28575" marR="28575" marT="28575" marB="28575" anchor="ctr"/>
                </a:tc>
                <a:tc>
                  <a:txBody>
                    <a:bodyPr/>
                    <a:lstStyle/>
                    <a:p>
                      <a:pPr algn="ctr"/>
                      <a:r>
                        <a:rPr lang="nb-NO"/>
                        <a:t>2.2250738585072014 x 10</a:t>
                      </a:r>
                      <a:r>
                        <a:rPr lang="nb-NO" baseline="30000"/>
                        <a:t>-308</a:t>
                      </a:r>
                      <a:br>
                        <a:rPr lang="nb-NO"/>
                      </a:br>
                      <a:r>
                        <a:rPr lang="nb-NO"/>
                        <a:t>(15 basamak hassasiyet)</a:t>
                      </a:r>
                    </a:p>
                  </a:txBody>
                  <a:tcPr marL="28575" marR="28575" marT="28575" marB="28575" anchor="ctr"/>
                </a:tc>
                <a:tc>
                  <a:txBody>
                    <a:bodyPr/>
                    <a:lstStyle/>
                    <a:p>
                      <a:pPr algn="ctr"/>
                      <a:r>
                        <a:rPr lang="nb-NO"/>
                        <a:t>1.7976931348623157 x 10</a:t>
                      </a:r>
                      <a:r>
                        <a:rPr lang="nb-NO" baseline="30000"/>
                        <a:t>308</a:t>
                      </a:r>
                      <a:br>
                        <a:rPr lang="nb-NO"/>
                      </a:br>
                      <a:r>
                        <a:rPr lang="nb-NO"/>
                        <a:t>(15 basamak hassasiyet)</a:t>
                      </a:r>
                    </a:p>
                  </a:txBody>
                  <a:tcPr marL="28575" marR="28575" marT="28575" marB="28575" anchor="ctr"/>
                </a:tc>
                <a:extLst>
                  <a:ext uri="{0D108BD9-81ED-4DB2-BD59-A6C34878D82A}">
                    <a16:rowId xmlns:a16="http://schemas.microsoft.com/office/drawing/2014/main" val="3290178551"/>
                  </a:ext>
                </a:extLst>
              </a:tr>
              <a:tr h="1794336">
                <a:tc>
                  <a:txBody>
                    <a:bodyPr/>
                    <a:lstStyle/>
                    <a:p>
                      <a:r>
                        <a:rPr lang="tr-TR"/>
                        <a:t>long double</a:t>
                      </a:r>
                    </a:p>
                  </a:txBody>
                  <a:tcPr marL="28575" marR="28575" marT="28575" marB="28575" anchor="ctr"/>
                </a:tc>
                <a:tc>
                  <a:txBody>
                    <a:bodyPr/>
                    <a:lstStyle/>
                    <a:p>
                      <a:pPr algn="ctr"/>
                      <a:r>
                        <a:rPr lang="tr-TR"/>
                        <a:t>10</a:t>
                      </a:r>
                    </a:p>
                  </a:txBody>
                  <a:tcPr marL="28575" marR="28575" marT="28575" marB="28575" anchor="ctr"/>
                </a:tc>
                <a:tc>
                  <a:txBody>
                    <a:bodyPr/>
                    <a:lstStyle/>
                    <a:p>
                      <a:pPr algn="ctr"/>
                      <a:r>
                        <a:rPr lang="nb-NO"/>
                        <a:t>3.36210314311209350626 x 10</a:t>
                      </a:r>
                      <a:r>
                        <a:rPr lang="nb-NO" baseline="30000"/>
                        <a:t>-4932</a:t>
                      </a:r>
                      <a:br>
                        <a:rPr lang="nb-NO"/>
                      </a:br>
                      <a:r>
                        <a:rPr lang="nb-NO"/>
                        <a:t>(18 basamak hassasiyet)</a:t>
                      </a:r>
                    </a:p>
                  </a:txBody>
                  <a:tcPr marL="28575" marR="28575" marT="28575" marB="28575" anchor="ctr"/>
                </a:tc>
                <a:tc>
                  <a:txBody>
                    <a:bodyPr/>
                    <a:lstStyle/>
                    <a:p>
                      <a:pPr algn="ctr"/>
                      <a:r>
                        <a:rPr lang="nb-NO" dirty="0"/>
                        <a:t>3.36210314311209350626 x 10</a:t>
                      </a:r>
                      <a:r>
                        <a:rPr lang="nb-NO" baseline="30000" dirty="0"/>
                        <a:t>4932</a:t>
                      </a:r>
                      <a:br>
                        <a:rPr lang="nb-NO" dirty="0"/>
                      </a:br>
                      <a:r>
                        <a:rPr lang="nb-NO" dirty="0"/>
                        <a:t>(18 basamak hassasiyet)</a:t>
                      </a:r>
                    </a:p>
                  </a:txBody>
                  <a:tcPr marL="28575" marR="28575" marT="28575" marB="28575" anchor="ctr"/>
                </a:tc>
                <a:extLst>
                  <a:ext uri="{0D108BD9-81ED-4DB2-BD59-A6C34878D82A}">
                    <a16:rowId xmlns:a16="http://schemas.microsoft.com/office/drawing/2014/main" val="2219564179"/>
                  </a:ext>
                </a:extLst>
              </a:tr>
            </a:tbl>
          </a:graphicData>
        </a:graphic>
      </p:graphicFrame>
    </p:spTree>
    <p:extLst>
      <p:ext uri="{BB962C8B-B14F-4D97-AF65-F5344CB8AC3E}">
        <p14:creationId xmlns:p14="http://schemas.microsoft.com/office/powerpoint/2010/main" val="2451983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3E5E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2119BE03-A689-437D-8A7A-5A6938E00F7A}"/>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a:t>C Anahtar Sözcükleri</a:t>
            </a:r>
          </a:p>
        </p:txBody>
      </p:sp>
      <p:sp>
        <p:nvSpPr>
          <p:cNvPr id="4" name="Metin Yer Tutucusu 3">
            <a:extLst>
              <a:ext uri="{FF2B5EF4-FFF2-40B4-BE49-F238E27FC236}">
                <a16:creationId xmlns:a16="http://schemas.microsoft.com/office/drawing/2014/main" id="{B8008AE2-5C1B-4CD8-9DC1-58257EFD77CC}"/>
              </a:ext>
            </a:extLst>
          </p:cNvPr>
          <p:cNvSpPr>
            <a:spLocks noGrp="1"/>
          </p:cNvSpPr>
          <p:nvPr>
            <p:ph type="body" sz="half" idx="2"/>
          </p:nvPr>
        </p:nvSpPr>
        <p:spPr>
          <a:xfrm>
            <a:off x="492371" y="2653800"/>
            <a:ext cx="3084844" cy="3335519"/>
          </a:xfrm>
        </p:spPr>
        <p:txBody>
          <a:bodyPr vert="horz" lIns="0" tIns="45720" rIns="0" bIns="45720" rtlCol="0">
            <a:normAutofit/>
          </a:bodyPr>
          <a:lstStyle/>
          <a:p>
            <a:r>
              <a:rPr lang="en-US"/>
              <a:t>C dilinde 32 adet anahtar sözcük vardır ve hepsi küçük harfle yazılır. Anahtar sözcükler tanımlayıcı olarak kullanılamazlar.</a:t>
            </a:r>
          </a:p>
        </p:txBody>
      </p:sp>
      <p:sp>
        <p:nvSpPr>
          <p:cNvPr id="20" name="Rectangle 19">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CACD7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çerik Yer Tutucusu 4">
            <a:extLst>
              <a:ext uri="{FF2B5EF4-FFF2-40B4-BE49-F238E27FC236}">
                <a16:creationId xmlns:a16="http://schemas.microsoft.com/office/drawing/2014/main" id="{4BBB4153-5ECE-41C0-AE24-4F41CBCE4CCC}"/>
              </a:ext>
            </a:extLst>
          </p:cNvPr>
          <p:cNvPicPr>
            <a:picLocks noGrp="1" noChangeAspect="1"/>
          </p:cNvPicPr>
          <p:nvPr>
            <p:ph idx="1"/>
          </p:nvPr>
        </p:nvPicPr>
        <p:blipFill>
          <a:blip r:embed="rId2"/>
          <a:stretch>
            <a:fillRect/>
          </a:stretch>
        </p:blipFill>
        <p:spPr>
          <a:xfrm>
            <a:off x="4742017" y="942664"/>
            <a:ext cx="6798082" cy="4972671"/>
          </a:xfrm>
          <a:prstGeom prst="rect">
            <a:avLst/>
          </a:prstGeom>
        </p:spPr>
      </p:pic>
    </p:spTree>
    <p:extLst>
      <p:ext uri="{BB962C8B-B14F-4D97-AF65-F5344CB8AC3E}">
        <p14:creationId xmlns:p14="http://schemas.microsoft.com/office/powerpoint/2010/main" val="3621084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lnSpcReduction="10000"/>
          </a:bodyPr>
          <a:lstStyle/>
          <a:p>
            <a:r>
              <a:rPr lang="tr-TR" dirty="0"/>
              <a:t>Veri tipi (data </a:t>
            </a:r>
            <a:r>
              <a:rPr lang="tr-TR" dirty="0" err="1"/>
              <a:t>type</a:t>
            </a:r>
            <a:r>
              <a:rPr lang="tr-TR" dirty="0"/>
              <a:t>) program içinde kullanılacak değişken, sabit, fonksiyon isimleri gibi tanımlayıcıların tipini, yani bellekte ayrılacak bölgenin büyüklüğünü, belirlemek için kullanılır.</a:t>
            </a:r>
          </a:p>
          <a:p>
            <a:r>
              <a:rPr lang="tr-TR" dirty="0"/>
              <a:t>Bir programcı, bir programlama dilinde ilk olarak öğrenmesi gereken, o dile ait veri tipleridir. Çünkü bu, programcının kullanacağı değişkenlerin ve sabitlerin sınırlarını belirler.</a:t>
            </a:r>
          </a:p>
          <a:p>
            <a:r>
              <a:rPr lang="tr-TR" dirty="0"/>
              <a:t>C programlama dilinde 5 tane temel veri tipi bulunmaktadır.</a:t>
            </a:r>
          </a:p>
          <a:p>
            <a:pPr marL="457200" indent="-457200">
              <a:buFont typeface="+mj-lt"/>
              <a:buAutoNum type="arabicPeriod"/>
            </a:pPr>
            <a:r>
              <a:rPr lang="tr-TR" dirty="0" err="1"/>
              <a:t>char</a:t>
            </a:r>
            <a:r>
              <a:rPr lang="tr-TR" dirty="0"/>
              <a:t>: karakter veriler</a:t>
            </a:r>
          </a:p>
          <a:p>
            <a:pPr marL="457200" indent="-457200">
              <a:buFont typeface="+mj-lt"/>
              <a:buAutoNum type="arabicPeriod"/>
            </a:pPr>
            <a:r>
              <a:rPr lang="tr-TR" dirty="0" err="1"/>
              <a:t>int</a:t>
            </a:r>
            <a:r>
              <a:rPr lang="tr-TR" dirty="0"/>
              <a:t>: tam sayı veriler</a:t>
            </a:r>
          </a:p>
          <a:p>
            <a:pPr marL="457200" indent="-457200">
              <a:buFont typeface="+mj-lt"/>
              <a:buAutoNum type="arabicPeriod"/>
            </a:pPr>
            <a:r>
              <a:rPr lang="tr-TR" dirty="0" err="1"/>
              <a:t>float</a:t>
            </a:r>
            <a:r>
              <a:rPr lang="tr-TR" dirty="0"/>
              <a:t>: tek duyarlıklı kayan noktalı sayılar</a:t>
            </a:r>
          </a:p>
          <a:p>
            <a:pPr marL="457200" indent="-457200">
              <a:buFont typeface="+mj-lt"/>
              <a:buAutoNum type="arabicPeriod"/>
            </a:pPr>
            <a:r>
              <a:rPr lang="tr-TR" dirty="0" err="1"/>
              <a:t>double</a:t>
            </a:r>
            <a:r>
              <a:rPr lang="tr-TR" dirty="0"/>
              <a:t>: Çift duyarlıklı kayan noktalı sayılar</a:t>
            </a:r>
          </a:p>
          <a:p>
            <a:pPr marL="457200" indent="-457200">
              <a:buFont typeface="+mj-lt"/>
              <a:buAutoNum type="arabicPeriod"/>
            </a:pPr>
            <a:r>
              <a:rPr lang="tr-TR" dirty="0" err="1"/>
              <a:t>void</a:t>
            </a:r>
            <a:r>
              <a:rPr lang="tr-TR" dirty="0"/>
              <a:t>: Değer içermeyen verilerdir.</a:t>
            </a:r>
          </a:p>
        </p:txBody>
      </p:sp>
    </p:spTree>
    <p:extLst>
      <p:ext uri="{BB962C8B-B14F-4D97-AF65-F5344CB8AC3E}">
        <p14:creationId xmlns:p14="http://schemas.microsoft.com/office/powerpoint/2010/main" val="1167793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tr-TR" dirty="0"/>
              <a:t>Bazı özel niteleyiciler temel tiplerin önüne gelerek onların türevlerini oluşturur:</a:t>
            </a:r>
          </a:p>
          <a:p>
            <a:pPr lvl="1">
              <a:buFont typeface="Wingdings" panose="05000000000000000000" pitchFamily="2" charset="2"/>
              <a:buChar char="§"/>
            </a:pPr>
            <a:r>
              <a:rPr lang="tr-TR" dirty="0" err="1"/>
              <a:t>short</a:t>
            </a:r>
            <a:endParaRPr lang="tr-TR" dirty="0"/>
          </a:p>
          <a:p>
            <a:pPr lvl="1">
              <a:buFont typeface="Wingdings" panose="05000000000000000000" pitchFamily="2" charset="2"/>
              <a:buChar char="§"/>
            </a:pPr>
            <a:r>
              <a:rPr lang="tr-TR" dirty="0" err="1"/>
              <a:t>long</a:t>
            </a:r>
            <a:endParaRPr lang="tr-TR" dirty="0"/>
          </a:p>
          <a:p>
            <a:pPr lvl="1">
              <a:buFont typeface="Wingdings" panose="05000000000000000000" pitchFamily="2" charset="2"/>
              <a:buChar char="§"/>
            </a:pPr>
            <a:r>
              <a:rPr lang="tr-TR" dirty="0" err="1"/>
              <a:t>unsigned</a:t>
            </a:r>
            <a:endParaRPr lang="tr-TR" dirty="0"/>
          </a:p>
          <a:p>
            <a:pPr>
              <a:buFont typeface="Wingdings" panose="05000000000000000000" pitchFamily="2" charset="2"/>
              <a:buChar char="§"/>
            </a:pPr>
            <a:r>
              <a:rPr lang="tr-TR" dirty="0"/>
              <a:t>Niteleyiciler değişkenin bellekte kaplayacağı alanı değiştirilebilirler.</a:t>
            </a:r>
          </a:p>
          <a:p>
            <a:pPr>
              <a:buFont typeface="Wingdings" panose="05000000000000000000" pitchFamily="2" charset="2"/>
              <a:buChar char="§"/>
            </a:pPr>
            <a:r>
              <a:rPr lang="tr-TR" dirty="0"/>
              <a:t>Kısa (</a:t>
            </a:r>
            <a:r>
              <a:rPr lang="tr-TR" dirty="0" err="1"/>
              <a:t>short</a:t>
            </a:r>
            <a:r>
              <a:rPr lang="tr-TR" dirty="0"/>
              <a:t>), uzun (</a:t>
            </a:r>
            <a:r>
              <a:rPr lang="tr-TR" dirty="0" err="1"/>
              <a:t>long</a:t>
            </a:r>
            <a:r>
              <a:rPr lang="tr-TR" dirty="0"/>
              <a:t>) ve normal (</a:t>
            </a:r>
            <a:r>
              <a:rPr lang="tr-TR" dirty="0" err="1"/>
              <a:t>int</a:t>
            </a:r>
            <a:r>
              <a:rPr lang="tr-TR" dirty="0"/>
              <a:t>) tamsayı arasında yalnızca uzunluk farkı vardır. Eğer normal tamsayı 32 bit (4 bayt) ise uzun tamsayı 64 bit (8 bayt) uzunluğunda ve kısa tamsayı 16 biti (2 bayt) geçmeyecek uzunluktadır.</a:t>
            </a:r>
          </a:p>
        </p:txBody>
      </p:sp>
    </p:spTree>
    <p:extLst>
      <p:ext uri="{BB962C8B-B14F-4D97-AF65-F5344CB8AC3E}">
        <p14:creationId xmlns:p14="http://schemas.microsoft.com/office/powerpoint/2010/main" val="3421901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tr-TR" dirty="0"/>
              <a:t>İşaretsiz (</a:t>
            </a:r>
            <a:r>
              <a:rPr lang="tr-TR" dirty="0" err="1"/>
              <a:t>unsigned</a:t>
            </a:r>
            <a:r>
              <a:rPr lang="tr-TR" dirty="0"/>
              <a:t>) öneki kullanıldığı taktirde, veri tipi ile saklanacak değerin sıfır ve sıfırdan büyük olması sağlanır. İşaretli ve işaretsiz verilerin bellekteki uzunlukları aynıdır. Fakat, işaretsiz tipindeki verilerin üst limiti, işaretlinin iki katıdır.</a:t>
            </a:r>
          </a:p>
          <a:p>
            <a:pPr>
              <a:buFont typeface="Wingdings" panose="05000000000000000000" pitchFamily="2" charset="2"/>
              <a:buChar char="§"/>
            </a:pPr>
            <a:r>
              <a:rPr lang="tr-TR" dirty="0"/>
              <a:t>Kısa ve uzun tamsayı tutacak tanımlayıcılar için </a:t>
            </a:r>
            <a:r>
              <a:rPr lang="tr-TR" dirty="0" err="1"/>
              <a:t>int</a:t>
            </a:r>
            <a:r>
              <a:rPr lang="tr-TR" dirty="0"/>
              <a:t> anahtar kelimesinin yazılmasına gerek yoktur.</a:t>
            </a:r>
          </a:p>
          <a:p>
            <a:pPr lvl="1">
              <a:buFont typeface="Wingdings" panose="05000000000000000000" pitchFamily="2" charset="2"/>
              <a:buChar char="§"/>
            </a:pPr>
            <a:r>
              <a:rPr lang="tr-TR" dirty="0" err="1"/>
              <a:t>short</a:t>
            </a:r>
            <a:r>
              <a:rPr lang="tr-TR" dirty="0"/>
              <a:t> s; /*</a:t>
            </a:r>
            <a:r>
              <a:rPr lang="tr-TR" dirty="0" err="1"/>
              <a:t>short</a:t>
            </a:r>
            <a:r>
              <a:rPr lang="tr-TR" dirty="0"/>
              <a:t> </a:t>
            </a:r>
            <a:r>
              <a:rPr lang="tr-TR" dirty="0" err="1"/>
              <a:t>int</a:t>
            </a:r>
            <a:r>
              <a:rPr lang="tr-TR" dirty="0"/>
              <a:t> s; anlamında */</a:t>
            </a:r>
          </a:p>
          <a:p>
            <a:pPr lvl="1">
              <a:buFont typeface="Wingdings" panose="05000000000000000000" pitchFamily="2" charset="2"/>
              <a:buChar char="§"/>
            </a:pPr>
            <a:r>
              <a:rPr lang="tr-TR" dirty="0" err="1"/>
              <a:t>long</a:t>
            </a:r>
            <a:r>
              <a:rPr lang="tr-TR" dirty="0"/>
              <a:t> k; /*</a:t>
            </a:r>
            <a:r>
              <a:rPr lang="tr-TR" dirty="0" err="1"/>
              <a:t>long</a:t>
            </a:r>
            <a:r>
              <a:rPr lang="tr-TR" dirty="0"/>
              <a:t> </a:t>
            </a:r>
            <a:r>
              <a:rPr lang="tr-TR" dirty="0" err="1"/>
              <a:t>int</a:t>
            </a:r>
            <a:r>
              <a:rPr lang="tr-TR" dirty="0"/>
              <a:t> k; anlamında */</a:t>
            </a:r>
          </a:p>
        </p:txBody>
      </p:sp>
    </p:spTree>
    <p:extLst>
      <p:ext uri="{BB962C8B-B14F-4D97-AF65-F5344CB8AC3E}">
        <p14:creationId xmlns:p14="http://schemas.microsoft.com/office/powerpoint/2010/main" val="266715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508AA11B-5F3F-42E9-9450-01EDE793C94C}"/>
              </a:ext>
            </a:extLst>
          </p:cNvPr>
          <p:cNvPicPr>
            <a:picLocks noChangeAspect="1"/>
          </p:cNvPicPr>
          <p:nvPr/>
        </p:nvPicPr>
        <p:blipFill>
          <a:blip r:embed="rId2"/>
          <a:stretch>
            <a:fillRect/>
          </a:stretch>
        </p:blipFill>
        <p:spPr>
          <a:xfrm>
            <a:off x="234016" y="1045453"/>
            <a:ext cx="11831378" cy="2981602"/>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a:xfrm>
            <a:off x="633998" y="4905301"/>
            <a:ext cx="4988879" cy="1554485"/>
          </a:xfrm>
        </p:spPr>
        <p:txBody>
          <a:bodyPr anchor="ctr">
            <a:normAutofit/>
          </a:bodyPr>
          <a:lstStyle/>
          <a:p>
            <a:pPr algn="r"/>
            <a:r>
              <a:rPr lang="tr-TR" sz="4000" b="1">
                <a:solidFill>
                  <a:srgbClr val="FFFFFF"/>
                </a:solidFill>
              </a:rPr>
              <a:t>C Veri Türleri</a:t>
            </a:r>
            <a:endParaRPr lang="tr-TR" sz="4000">
              <a:solidFill>
                <a:srgbClr val="FFFFFF"/>
              </a:solidFill>
            </a:endParaRPr>
          </a:p>
        </p:txBody>
      </p:sp>
      <p:sp>
        <p:nvSpPr>
          <p:cNvPr id="14" name="Rectangle 13">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6064301" y="4905300"/>
            <a:ext cx="5493699" cy="1554485"/>
          </a:xfrm>
        </p:spPr>
        <p:txBody>
          <a:bodyPr anchor="ctr">
            <a:normAutofit/>
          </a:bodyPr>
          <a:lstStyle/>
          <a:p>
            <a:pPr marL="0" indent="0">
              <a:buNone/>
            </a:pPr>
            <a:r>
              <a:rPr lang="tr-TR" dirty="0">
                <a:solidFill>
                  <a:srgbClr val="FFFFFF"/>
                </a:solidFill>
              </a:rPr>
              <a:t>Bir C programı içerisinde, veri tiplerinin bellekte kapladığı alan </a:t>
            </a:r>
            <a:r>
              <a:rPr lang="tr-TR" dirty="0" err="1">
                <a:solidFill>
                  <a:srgbClr val="FFFFFF"/>
                </a:solidFill>
              </a:rPr>
              <a:t>sizeof</a:t>
            </a:r>
            <a:r>
              <a:rPr lang="tr-TR" dirty="0">
                <a:solidFill>
                  <a:srgbClr val="FFFFFF"/>
                </a:solidFill>
              </a:rPr>
              <a:t> operatörü ile öğrenilebilir. Bu alanların derleyiciye ve işletim sistemine bağlı olarak değişiklik göstermektedir.</a:t>
            </a:r>
          </a:p>
        </p:txBody>
      </p:sp>
    </p:spTree>
    <p:extLst>
      <p:ext uri="{BB962C8B-B14F-4D97-AF65-F5344CB8AC3E}">
        <p14:creationId xmlns:p14="http://schemas.microsoft.com/office/powerpoint/2010/main" val="2394852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2">
            <a:extLst>
              <a:ext uri="{FF2B5EF4-FFF2-40B4-BE49-F238E27FC236}">
                <a16:creationId xmlns:a16="http://schemas.microsoft.com/office/drawing/2014/main" id="{58331D47-DE7A-4F51-9D59-FD68F3BD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99DEDC60-6312-4214-B219-E46479D7E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6">
            <a:extLst>
              <a:ext uri="{FF2B5EF4-FFF2-40B4-BE49-F238E27FC236}">
                <a16:creationId xmlns:a16="http://schemas.microsoft.com/office/drawing/2014/main" id="{D92A1B31-DB63-435D-93E6-9712CDFB20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18">
            <a:extLst>
              <a:ext uri="{FF2B5EF4-FFF2-40B4-BE49-F238E27FC236}">
                <a16:creationId xmlns:a16="http://schemas.microsoft.com/office/drawing/2014/main" id="{66B8738D-6184-4200-93C8-A38B49E3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nvan 3">
            <a:extLst>
              <a:ext uri="{FF2B5EF4-FFF2-40B4-BE49-F238E27FC236}">
                <a16:creationId xmlns:a16="http://schemas.microsoft.com/office/drawing/2014/main" id="{4A0ECD43-BA8C-4A82-883B-0959FB1C54C2}"/>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 Veri Türleri</a:t>
            </a:r>
          </a:p>
        </p:txBody>
      </p:sp>
      <p:pic>
        <p:nvPicPr>
          <p:cNvPr id="8" name="İçerik Yer Tutucusu 7">
            <a:extLst>
              <a:ext uri="{FF2B5EF4-FFF2-40B4-BE49-F238E27FC236}">
                <a16:creationId xmlns:a16="http://schemas.microsoft.com/office/drawing/2014/main" id="{F9D2F117-2C8C-4853-9D5F-9973948A891F}"/>
              </a:ext>
            </a:extLst>
          </p:cNvPr>
          <p:cNvPicPr>
            <a:picLocks noGrp="1" noChangeAspect="1"/>
          </p:cNvPicPr>
          <p:nvPr>
            <p:ph sz="half" idx="2"/>
          </p:nvPr>
        </p:nvPicPr>
        <p:blipFill rotWithShape="1">
          <a:blip r:embed="rId2"/>
          <a:srcRect t="14507"/>
          <a:stretch/>
        </p:blipFill>
        <p:spPr>
          <a:xfrm>
            <a:off x="6423985" y="895438"/>
            <a:ext cx="5546566" cy="2824665"/>
          </a:xfrm>
          <a:prstGeom prst="rect">
            <a:avLst/>
          </a:prstGeom>
        </p:spPr>
      </p:pic>
      <p:sp>
        <p:nvSpPr>
          <p:cNvPr id="32" name="Rectangle 20">
            <a:extLst>
              <a:ext uri="{FF2B5EF4-FFF2-40B4-BE49-F238E27FC236}">
                <a16:creationId xmlns:a16="http://schemas.microsoft.com/office/drawing/2014/main" id="{5B73017D-B127-4D47-BB33-0DA52359F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DF3EDA2B-DB8E-4FC5-8957-AB717EA46726}"/>
              </a:ext>
            </a:extLst>
          </p:cNvPr>
          <p:cNvPicPr>
            <a:picLocks noGrp="1" noChangeAspect="1"/>
          </p:cNvPicPr>
          <p:nvPr>
            <p:ph sz="half" idx="1"/>
          </p:nvPr>
        </p:nvPicPr>
        <p:blipFill>
          <a:blip r:embed="rId3"/>
          <a:stretch>
            <a:fillRect/>
          </a:stretch>
        </p:blipFill>
        <p:spPr>
          <a:xfrm>
            <a:off x="309841" y="457200"/>
            <a:ext cx="5416160" cy="4162420"/>
          </a:xfrm>
          <a:prstGeom prst="rect">
            <a:avLst/>
          </a:prstGeom>
        </p:spPr>
      </p:pic>
      <p:cxnSp>
        <p:nvCxnSpPr>
          <p:cNvPr id="33" name="Straight Connector 22">
            <a:extLst>
              <a:ext uri="{FF2B5EF4-FFF2-40B4-BE49-F238E27FC236}">
                <a16:creationId xmlns:a16="http://schemas.microsoft.com/office/drawing/2014/main" id="{C2B7B8EB-0638-43BD-9A64-62F95F505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24">
            <a:extLst>
              <a:ext uri="{FF2B5EF4-FFF2-40B4-BE49-F238E27FC236}">
                <a16:creationId xmlns:a16="http://schemas.microsoft.com/office/drawing/2014/main" id="{C1AD70F9-2AA8-40AD-81F2-0D7BC881C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A95E83E-3C35-4C05-B1FC-CBF86CCB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8072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748DE3E0-B522-4F7E-B07C-50A2289DDADD}"/>
              </a:ext>
            </a:extLst>
          </p:cNvPr>
          <p:cNvSpPr>
            <a:spLocks noGrp="1"/>
          </p:cNvSpPr>
          <p:nvPr>
            <p:ph type="title"/>
          </p:nvPr>
        </p:nvSpPr>
        <p:spPr/>
        <p:txBody>
          <a:bodyPr/>
          <a:lstStyle/>
          <a:p>
            <a:r>
              <a:rPr lang="tr-TR" dirty="0"/>
              <a:t>C Değişkenleri</a:t>
            </a:r>
          </a:p>
        </p:txBody>
      </p:sp>
      <p:sp>
        <p:nvSpPr>
          <p:cNvPr id="6" name="İçerik Yer Tutucusu 5">
            <a:extLst>
              <a:ext uri="{FF2B5EF4-FFF2-40B4-BE49-F238E27FC236}">
                <a16:creationId xmlns:a16="http://schemas.microsoft.com/office/drawing/2014/main" id="{78E104FC-9041-4FF1-8FF9-17BCAFD1E34A}"/>
              </a:ext>
            </a:extLst>
          </p:cNvPr>
          <p:cNvSpPr>
            <a:spLocks noGrp="1"/>
          </p:cNvSpPr>
          <p:nvPr>
            <p:ph idx="1"/>
          </p:nvPr>
        </p:nvSpPr>
        <p:spPr/>
        <p:txBody>
          <a:bodyPr/>
          <a:lstStyle/>
          <a:p>
            <a:pPr>
              <a:buFont typeface="Wingdings" panose="05000000000000000000" pitchFamily="2" charset="2"/>
              <a:buChar char="§"/>
            </a:pPr>
            <a:r>
              <a:rPr lang="tr-TR" dirty="0"/>
              <a:t>Değişken, program içinde kullanılan değerlere bellek üzerinde açılan alanlardır. Bu alanlar bir değişken ismi ile anılırlar.</a:t>
            </a:r>
          </a:p>
          <a:p>
            <a:pPr>
              <a:buFont typeface="Wingdings" panose="05000000000000000000" pitchFamily="2" charset="2"/>
              <a:buChar char="§"/>
            </a:pPr>
            <a:r>
              <a:rPr lang="tr-TR" dirty="0"/>
              <a:t>Değişken isimlendirilmeleri, tanımlayıcı kurallarına uygun biçimde yapılmalıdır.</a:t>
            </a:r>
          </a:p>
          <a:p>
            <a:pPr>
              <a:buFont typeface="Wingdings" panose="05000000000000000000" pitchFamily="2" charset="2"/>
              <a:buChar char="§"/>
            </a:pPr>
            <a:r>
              <a:rPr lang="tr-TR" dirty="0"/>
              <a:t>C’de tüm değişkenler kullanılmadan önce programa bildirilmelidir.</a:t>
            </a:r>
          </a:p>
          <a:p>
            <a:pPr>
              <a:buFont typeface="Wingdings" panose="05000000000000000000" pitchFamily="2" charset="2"/>
              <a:buChar char="§"/>
            </a:pPr>
            <a:r>
              <a:rPr lang="tr-TR" dirty="0"/>
              <a:t>Bu bildirim esnasında, değişkenin veri türü belirlenir.</a:t>
            </a:r>
          </a:p>
          <a:p>
            <a:pPr>
              <a:buFont typeface="Wingdings" panose="05000000000000000000" pitchFamily="2" charset="2"/>
              <a:buChar char="§"/>
            </a:pPr>
            <a:r>
              <a:rPr lang="tr-TR" dirty="0"/>
              <a:t>Örnek:</a:t>
            </a:r>
          </a:p>
          <a:p>
            <a:pPr marL="292608" lvl="1" indent="0">
              <a:buNone/>
            </a:pPr>
            <a:r>
              <a:rPr lang="tr-TR" dirty="0" err="1">
                <a:solidFill>
                  <a:srgbClr val="7030A0"/>
                </a:solidFill>
              </a:rPr>
              <a:t>veri_türü</a:t>
            </a:r>
            <a:r>
              <a:rPr lang="tr-TR" dirty="0">
                <a:solidFill>
                  <a:srgbClr val="7030A0"/>
                </a:solidFill>
              </a:rPr>
              <a:t> </a:t>
            </a:r>
            <a:r>
              <a:rPr lang="tr-TR" dirty="0" err="1">
                <a:solidFill>
                  <a:schemeClr val="accent5">
                    <a:lumMod val="75000"/>
                  </a:schemeClr>
                </a:solidFill>
              </a:rPr>
              <a:t>değişken_adı</a:t>
            </a:r>
            <a:r>
              <a:rPr lang="tr-TR" dirty="0"/>
              <a:t>;</a:t>
            </a:r>
          </a:p>
          <a:p>
            <a:pPr marL="292608" lvl="1" indent="0">
              <a:buNone/>
            </a:pPr>
            <a:r>
              <a:rPr lang="tr-TR" dirty="0" err="1">
                <a:solidFill>
                  <a:srgbClr val="7030A0"/>
                </a:solidFill>
              </a:rPr>
              <a:t>int</a:t>
            </a:r>
            <a:r>
              <a:rPr lang="tr-TR" dirty="0"/>
              <a:t> </a:t>
            </a:r>
            <a:r>
              <a:rPr lang="tr-TR" dirty="0" err="1">
                <a:solidFill>
                  <a:schemeClr val="accent5">
                    <a:lumMod val="75000"/>
                  </a:schemeClr>
                </a:solidFill>
              </a:rPr>
              <a:t>sayac</a:t>
            </a:r>
            <a:r>
              <a:rPr lang="tr-TR" dirty="0"/>
              <a:t>;</a:t>
            </a:r>
          </a:p>
        </p:txBody>
      </p:sp>
    </p:spTree>
    <p:extLst>
      <p:ext uri="{BB962C8B-B14F-4D97-AF65-F5344CB8AC3E}">
        <p14:creationId xmlns:p14="http://schemas.microsoft.com/office/powerpoint/2010/main" val="3926546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748DE3E0-B522-4F7E-B07C-50A2289DDADD}"/>
              </a:ext>
            </a:extLst>
          </p:cNvPr>
          <p:cNvSpPr>
            <a:spLocks noGrp="1"/>
          </p:cNvSpPr>
          <p:nvPr>
            <p:ph type="title"/>
          </p:nvPr>
        </p:nvSpPr>
        <p:spPr/>
        <p:txBody>
          <a:bodyPr/>
          <a:lstStyle/>
          <a:p>
            <a:r>
              <a:rPr lang="tr-TR" dirty="0"/>
              <a:t>C Değişkenleri</a:t>
            </a:r>
          </a:p>
        </p:txBody>
      </p:sp>
      <p:graphicFrame>
        <p:nvGraphicFramePr>
          <p:cNvPr id="2" name="İçerik Yer Tutucusu 1">
            <a:extLst>
              <a:ext uri="{FF2B5EF4-FFF2-40B4-BE49-F238E27FC236}">
                <a16:creationId xmlns:a16="http://schemas.microsoft.com/office/drawing/2014/main" id="{F0AA9D06-7253-43DE-9BE6-9441BE082083}"/>
              </a:ext>
            </a:extLst>
          </p:cNvPr>
          <p:cNvGraphicFramePr>
            <a:graphicFrameLocks noGrp="1"/>
          </p:cNvGraphicFramePr>
          <p:nvPr>
            <p:ph idx="1"/>
            <p:extLst>
              <p:ext uri="{D42A27DB-BD31-4B8C-83A1-F6EECF244321}">
                <p14:modId xmlns:p14="http://schemas.microsoft.com/office/powerpoint/2010/main" val="43269411"/>
              </p:ext>
            </p:extLst>
          </p:nvPr>
        </p:nvGraphicFramePr>
        <p:xfrm>
          <a:off x="397164" y="1873973"/>
          <a:ext cx="11397672" cy="4203552"/>
        </p:xfrm>
        <a:graphic>
          <a:graphicData uri="http://schemas.openxmlformats.org/drawingml/2006/table">
            <a:tbl>
              <a:tblPr firstRow="1" bandRow="1">
                <a:tableStyleId>{5C22544A-7EE6-4342-B048-85BDC9FD1C3A}</a:tableStyleId>
              </a:tblPr>
              <a:tblGrid>
                <a:gridCol w="3799224">
                  <a:extLst>
                    <a:ext uri="{9D8B030D-6E8A-4147-A177-3AD203B41FA5}">
                      <a16:colId xmlns:a16="http://schemas.microsoft.com/office/drawing/2014/main" val="1999848134"/>
                    </a:ext>
                  </a:extLst>
                </a:gridCol>
                <a:gridCol w="3799224">
                  <a:extLst>
                    <a:ext uri="{9D8B030D-6E8A-4147-A177-3AD203B41FA5}">
                      <a16:colId xmlns:a16="http://schemas.microsoft.com/office/drawing/2014/main" val="3091210015"/>
                    </a:ext>
                  </a:extLst>
                </a:gridCol>
                <a:gridCol w="3799224">
                  <a:extLst>
                    <a:ext uri="{9D8B030D-6E8A-4147-A177-3AD203B41FA5}">
                      <a16:colId xmlns:a16="http://schemas.microsoft.com/office/drawing/2014/main" val="2471766422"/>
                    </a:ext>
                  </a:extLst>
                </a:gridCol>
              </a:tblGrid>
              <a:tr h="588498">
                <a:tc>
                  <a:txBody>
                    <a:bodyPr/>
                    <a:lstStyle/>
                    <a:p>
                      <a:pPr algn="ctr"/>
                      <a:r>
                        <a:rPr lang="tr-TR" sz="1600" dirty="0"/>
                        <a:t>Değişken/Sabit/</a:t>
                      </a:r>
                    </a:p>
                    <a:p>
                      <a:pPr algn="ctr"/>
                      <a:r>
                        <a:rPr lang="tr-TR" sz="1600" dirty="0"/>
                        <a:t>Fonksiyon/Yapı Adı</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a:solidFill>
                            <a:schemeClr val="lt1"/>
                          </a:solidFill>
                          <a:latin typeface="+mn-lt"/>
                          <a:ea typeface="+mn-ea"/>
                          <a:cs typeface="+mn-cs"/>
                        </a:rPr>
                        <a:t>Geçerlilik</a:t>
                      </a:r>
                      <a:r>
                        <a:rPr lang="tr-TR" sz="1600" b="0" i="0" u="none" strike="noStrike" kern="1200" baseline="0" dirty="0">
                          <a:solidFill>
                            <a:schemeClr val="lt1"/>
                          </a:solidFill>
                          <a:latin typeface="+mn-lt"/>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a:solidFill>
                            <a:schemeClr val="lt1"/>
                          </a:solidFill>
                          <a:latin typeface="+mn-lt"/>
                          <a:ea typeface="+mn-ea"/>
                          <a:cs typeface="+mn-cs"/>
                        </a:rPr>
                        <a:t>Açıklama</a:t>
                      </a:r>
                      <a:r>
                        <a:rPr lang="tr-TR" sz="16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30433840"/>
                  </a:ext>
                </a:extLst>
              </a:tr>
              <a:tr h="336284">
                <a:tc>
                  <a:txBody>
                    <a:bodyPr/>
                    <a:lstStyle/>
                    <a:p>
                      <a:r>
                        <a:rPr lang="tr-TR" sz="1600" dirty="0"/>
                        <a:t>asal</a:t>
                      </a:r>
                    </a:p>
                  </a:txBody>
                  <a:tcPr/>
                </a:tc>
                <a:tc>
                  <a:txBody>
                    <a:bodyPr/>
                    <a:lstStyle/>
                    <a:p>
                      <a:pPr algn="ctr"/>
                      <a:r>
                        <a:rPr lang="tr-TR" sz="1600" dirty="0"/>
                        <a:t>geçerli</a:t>
                      </a:r>
                    </a:p>
                  </a:txBody>
                  <a:tcPr/>
                </a:tc>
                <a:tc>
                  <a:txBody>
                    <a:bodyPr/>
                    <a:lstStyle/>
                    <a:p>
                      <a:r>
                        <a:rPr lang="tr-TR" sz="1600" dirty="0"/>
                        <a:t>-</a:t>
                      </a:r>
                    </a:p>
                  </a:txBody>
                  <a:tcPr/>
                </a:tc>
                <a:extLst>
                  <a:ext uri="{0D108BD9-81ED-4DB2-BD59-A6C34878D82A}">
                    <a16:rowId xmlns:a16="http://schemas.microsoft.com/office/drawing/2014/main" val="1045458315"/>
                  </a:ext>
                </a:extLst>
              </a:tr>
              <a:tr h="336284">
                <a:tc>
                  <a:txBody>
                    <a:bodyPr/>
                    <a:lstStyle/>
                    <a:p>
                      <a:r>
                        <a:rPr lang="tr-TR" sz="1600" dirty="0"/>
                        <a:t>Momentum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458229898"/>
                  </a:ext>
                </a:extLst>
              </a:tr>
              <a:tr h="336284">
                <a:tc>
                  <a:txBody>
                    <a:bodyPr/>
                    <a:lstStyle/>
                    <a:p>
                      <a:r>
                        <a:rPr lang="tr-TR" sz="1600" dirty="0"/>
                        <a:t>ivme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36714993"/>
                  </a:ext>
                </a:extLst>
              </a:tr>
              <a:tr h="336284">
                <a:tc>
                  <a:txBody>
                    <a:bodyPr/>
                    <a:lstStyle/>
                    <a:p>
                      <a:r>
                        <a:rPr lang="tr-TR" sz="1600" dirty="0" err="1"/>
                        <a:t>olasilik</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40912359"/>
                  </a:ext>
                </a:extLst>
              </a:tr>
              <a:tr h="336284">
                <a:tc>
                  <a:txBody>
                    <a:bodyPr/>
                    <a:lstStyle/>
                    <a:p>
                      <a:r>
                        <a:rPr lang="tr-TR" sz="1600" dirty="0" err="1"/>
                        <a:t>IsikHizi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264109748"/>
                  </a:ext>
                </a:extLst>
              </a:tr>
              <a:tr h="336284">
                <a:tc>
                  <a:txBody>
                    <a:bodyPr/>
                    <a:lstStyle/>
                    <a:p>
                      <a:r>
                        <a:rPr lang="tr-TR" sz="1600" dirty="0" err="1"/>
                        <a:t>isik_hizi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Alt çizgi karakteri '_' kullanılabilir</a:t>
                      </a:r>
                    </a:p>
                  </a:txBody>
                  <a:tcPr/>
                </a:tc>
                <a:extLst>
                  <a:ext uri="{0D108BD9-81ED-4DB2-BD59-A6C34878D82A}">
                    <a16:rowId xmlns:a16="http://schemas.microsoft.com/office/drawing/2014/main" val="2393204154"/>
                  </a:ext>
                </a:extLst>
              </a:tr>
              <a:tr h="336284">
                <a:tc>
                  <a:txBody>
                    <a:bodyPr/>
                    <a:lstStyle/>
                    <a:p>
                      <a:r>
                        <a:rPr lang="tr-TR" sz="1600" dirty="0" err="1"/>
                        <a:t>isik</a:t>
                      </a:r>
                      <a:r>
                        <a:rPr lang="tr-TR" sz="1600" dirty="0"/>
                        <a:t> </a:t>
                      </a:r>
                      <a:r>
                        <a:rPr lang="tr-TR" sz="1600" dirty="0" err="1"/>
                        <a:t>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geçersiz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Boşluk karakteri kullanılamaz	</a:t>
                      </a:r>
                    </a:p>
                  </a:txBody>
                  <a:tcPr/>
                </a:tc>
                <a:extLst>
                  <a:ext uri="{0D108BD9-81ED-4DB2-BD59-A6C34878D82A}">
                    <a16:rowId xmlns:a16="http://schemas.microsoft.com/office/drawing/2014/main" val="1699297955"/>
                  </a:ext>
                </a:extLst>
              </a:tr>
              <a:tr h="336284">
                <a:tc>
                  <a:txBody>
                    <a:bodyPr/>
                    <a:lstStyle/>
                    <a:p>
                      <a:r>
                        <a:rPr lang="tr-TR" sz="1600" dirty="0" err="1"/>
                        <a:t>ışık_hızı</a:t>
                      </a:r>
                      <a:endParaRPr lang="tr-TR" sz="1600" dirty="0"/>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Türkçe karakter kullanılamaz</a:t>
                      </a:r>
                    </a:p>
                  </a:txBody>
                  <a:tcPr/>
                </a:tc>
                <a:extLst>
                  <a:ext uri="{0D108BD9-81ED-4DB2-BD59-A6C34878D82A}">
                    <a16:rowId xmlns:a16="http://schemas.microsoft.com/office/drawing/2014/main" val="141647395"/>
                  </a:ext>
                </a:extLst>
              </a:tr>
              <a:tr h="336284">
                <a:tc>
                  <a:txBody>
                    <a:bodyPr/>
                    <a:lstStyle/>
                    <a:p>
                      <a:r>
                        <a:rPr lang="tr-TR" sz="1600" dirty="0"/>
                        <a:t>1Bit</a:t>
                      </a:r>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rakam ile başlanamaz</a:t>
                      </a:r>
                    </a:p>
                  </a:txBody>
                  <a:tcPr/>
                </a:tc>
                <a:extLst>
                  <a:ext uri="{0D108BD9-81ED-4DB2-BD59-A6C34878D82A}">
                    <a16:rowId xmlns:a16="http://schemas.microsoft.com/office/drawing/2014/main" val="1356368375"/>
                  </a:ext>
                </a:extLst>
              </a:tr>
              <a:tr h="588498">
                <a:tc>
                  <a:txBody>
                    <a:bodyPr/>
                    <a:lstStyle/>
                    <a:p>
                      <a:r>
                        <a:rPr lang="tr-TR" sz="1600" dirty="0" err="1"/>
                        <a:t>typedef</a:t>
                      </a:r>
                      <a:endParaRPr lang="tr-TR" sz="1600" dirty="0"/>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Anahtar kelimelerden birisi kullanılamaz</a:t>
                      </a:r>
                    </a:p>
                  </a:txBody>
                  <a:tcPr/>
                </a:tc>
                <a:extLst>
                  <a:ext uri="{0D108BD9-81ED-4DB2-BD59-A6C34878D82A}">
                    <a16:rowId xmlns:a16="http://schemas.microsoft.com/office/drawing/2014/main" val="4035585705"/>
                  </a:ext>
                </a:extLst>
              </a:tr>
            </a:tbl>
          </a:graphicData>
        </a:graphic>
      </p:graphicFrame>
    </p:spTree>
    <p:extLst>
      <p:ext uri="{BB962C8B-B14F-4D97-AF65-F5344CB8AC3E}">
        <p14:creationId xmlns:p14="http://schemas.microsoft.com/office/powerpoint/2010/main" val="1294464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84C82CD-8848-467E-AFF7-E05CC883E697}"/>
              </a:ext>
            </a:extLst>
          </p:cNvPr>
          <p:cNvSpPr>
            <a:spLocks noGrp="1"/>
          </p:cNvSpPr>
          <p:nvPr>
            <p:ph type="title"/>
          </p:nvPr>
        </p:nvSpPr>
        <p:spPr/>
        <p:txBody>
          <a:bodyPr/>
          <a:lstStyle/>
          <a:p>
            <a:r>
              <a:rPr lang="tr-TR" dirty="0"/>
              <a:t>C Değişkenleri</a:t>
            </a:r>
          </a:p>
        </p:txBody>
      </p:sp>
      <p:sp>
        <p:nvSpPr>
          <p:cNvPr id="4" name="İçerik Yer Tutucusu 3">
            <a:extLst>
              <a:ext uri="{FF2B5EF4-FFF2-40B4-BE49-F238E27FC236}">
                <a16:creationId xmlns:a16="http://schemas.microsoft.com/office/drawing/2014/main" id="{F9549677-E0B8-4548-8FCC-701260463DEB}"/>
              </a:ext>
            </a:extLst>
          </p:cNvPr>
          <p:cNvSpPr>
            <a:spLocks noGrp="1"/>
          </p:cNvSpPr>
          <p:nvPr>
            <p:ph sz="half" idx="1"/>
          </p:nvPr>
        </p:nvSpPr>
        <p:spPr/>
        <p:txBody>
          <a:bodyPr>
            <a:normAutofit lnSpcReduction="10000"/>
          </a:bodyPr>
          <a:lstStyle/>
          <a:p>
            <a:pPr>
              <a:buFont typeface="Wingdings" panose="05000000000000000000" pitchFamily="2" charset="2"/>
              <a:buChar char="v"/>
            </a:pPr>
            <a:r>
              <a:rPr lang="tr-TR" sz="2800" dirty="0"/>
              <a:t>Örnekler</a:t>
            </a:r>
          </a:p>
          <a:p>
            <a:pPr lvl="1"/>
            <a:r>
              <a:rPr lang="tr-TR" sz="2400" dirty="0" err="1"/>
              <a:t>int</a:t>
            </a:r>
            <a:r>
              <a:rPr lang="tr-TR" sz="2400" dirty="0"/>
              <a:t> x;</a:t>
            </a:r>
          </a:p>
          <a:p>
            <a:pPr lvl="1"/>
            <a:r>
              <a:rPr lang="tr-TR" sz="2400" dirty="0" err="1"/>
              <a:t>int</a:t>
            </a:r>
            <a:r>
              <a:rPr lang="tr-TR" sz="2400" dirty="0"/>
              <a:t> x1, y1, z1;</a:t>
            </a:r>
          </a:p>
          <a:p>
            <a:pPr lvl="1"/>
            <a:r>
              <a:rPr lang="tr-TR" sz="2400" dirty="0" err="1"/>
              <a:t>long</a:t>
            </a:r>
            <a:r>
              <a:rPr lang="tr-TR" sz="2400" dirty="0"/>
              <a:t> d, d1;</a:t>
            </a:r>
          </a:p>
          <a:p>
            <a:pPr lvl="1"/>
            <a:r>
              <a:rPr lang="tr-TR" sz="2400" dirty="0" err="1"/>
              <a:t>char</a:t>
            </a:r>
            <a:r>
              <a:rPr lang="tr-TR" sz="2400" dirty="0"/>
              <a:t> c;</a:t>
            </a:r>
          </a:p>
          <a:p>
            <a:pPr lvl="1"/>
            <a:r>
              <a:rPr lang="tr-TR" sz="2400" dirty="0" err="1"/>
              <a:t>char</a:t>
            </a:r>
            <a:r>
              <a:rPr lang="tr-TR" sz="2400" dirty="0"/>
              <a:t> c1, c2, c3;</a:t>
            </a:r>
          </a:p>
          <a:p>
            <a:pPr lvl="1"/>
            <a:r>
              <a:rPr lang="tr-TR" sz="2400" dirty="0" err="1"/>
              <a:t>float</a:t>
            </a:r>
            <a:r>
              <a:rPr lang="tr-TR" sz="2400" dirty="0"/>
              <a:t> a;</a:t>
            </a:r>
          </a:p>
          <a:p>
            <a:pPr lvl="1"/>
            <a:r>
              <a:rPr lang="tr-TR" sz="2400" dirty="0" err="1"/>
              <a:t>float</a:t>
            </a:r>
            <a:r>
              <a:rPr lang="tr-TR" sz="2400" dirty="0"/>
              <a:t> a1, a2, a3;</a:t>
            </a:r>
          </a:p>
          <a:p>
            <a:pPr lvl="1"/>
            <a:r>
              <a:rPr lang="tr-TR" sz="2400" dirty="0" err="1"/>
              <a:t>int</a:t>
            </a:r>
            <a:r>
              <a:rPr lang="tr-TR" sz="2400" dirty="0"/>
              <a:t> u[3];</a:t>
            </a:r>
          </a:p>
          <a:p>
            <a:pPr lvl="1"/>
            <a:r>
              <a:rPr lang="tr-TR" sz="2400" dirty="0" err="1"/>
              <a:t>float</a:t>
            </a:r>
            <a:r>
              <a:rPr lang="tr-TR" sz="2400" dirty="0"/>
              <a:t> k[10*20];</a:t>
            </a:r>
          </a:p>
        </p:txBody>
      </p:sp>
      <p:sp>
        <p:nvSpPr>
          <p:cNvPr id="5" name="İçerik Yer Tutucusu 4">
            <a:extLst>
              <a:ext uri="{FF2B5EF4-FFF2-40B4-BE49-F238E27FC236}">
                <a16:creationId xmlns:a16="http://schemas.microsoft.com/office/drawing/2014/main" id="{8B018C2F-9592-4F47-942A-4BF201E3C428}"/>
              </a:ext>
            </a:extLst>
          </p:cNvPr>
          <p:cNvSpPr>
            <a:spLocks noGrp="1"/>
          </p:cNvSpPr>
          <p:nvPr>
            <p:ph sz="half" idx="2"/>
          </p:nvPr>
        </p:nvSpPr>
        <p:spPr/>
        <p:txBody>
          <a:bodyPr>
            <a:normAutofit lnSpcReduction="10000"/>
          </a:bodyPr>
          <a:lstStyle/>
          <a:p>
            <a:pPr>
              <a:buFont typeface="Wingdings" panose="05000000000000000000" pitchFamily="2" charset="2"/>
              <a:buChar char="v"/>
            </a:pPr>
            <a:r>
              <a:rPr lang="tr-TR" sz="2800" dirty="0"/>
              <a:t>Örnekler</a:t>
            </a:r>
          </a:p>
          <a:p>
            <a:pPr lvl="1"/>
            <a:r>
              <a:rPr lang="tr-TR" sz="2200" dirty="0" err="1"/>
              <a:t>int</a:t>
            </a:r>
            <a:r>
              <a:rPr lang="tr-TR" sz="2200" dirty="0"/>
              <a:t> x=1;</a:t>
            </a:r>
          </a:p>
          <a:p>
            <a:pPr lvl="1"/>
            <a:r>
              <a:rPr lang="tr-TR" sz="2200" dirty="0" err="1"/>
              <a:t>int</a:t>
            </a:r>
            <a:r>
              <a:rPr lang="tr-TR" sz="2200" dirty="0"/>
              <a:t> x1=10, y1=20, z1=30;</a:t>
            </a:r>
          </a:p>
          <a:p>
            <a:pPr lvl="1"/>
            <a:r>
              <a:rPr lang="tr-TR" sz="2200" dirty="0" err="1"/>
              <a:t>char</a:t>
            </a:r>
            <a:r>
              <a:rPr lang="tr-TR" sz="2200" dirty="0"/>
              <a:t> c=‘a’;</a:t>
            </a:r>
          </a:p>
          <a:p>
            <a:pPr lvl="1"/>
            <a:r>
              <a:rPr lang="tr-TR" sz="2200" dirty="0" err="1"/>
              <a:t>float</a:t>
            </a:r>
            <a:r>
              <a:rPr lang="tr-TR" sz="2200" dirty="0"/>
              <a:t> a=123.45;</a:t>
            </a:r>
          </a:p>
        </p:txBody>
      </p:sp>
    </p:spTree>
    <p:extLst>
      <p:ext uri="{BB962C8B-B14F-4D97-AF65-F5344CB8AC3E}">
        <p14:creationId xmlns:p14="http://schemas.microsoft.com/office/powerpoint/2010/main" val="51443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57DE7A54-B3E4-4E03-8919-FBF425960D77}"/>
              </a:ext>
            </a:extLst>
          </p:cNvPr>
          <p:cNvSpPr>
            <a:spLocks noGrp="1"/>
          </p:cNvSpPr>
          <p:nvPr>
            <p:ph type="title"/>
          </p:nvPr>
        </p:nvSpPr>
        <p:spPr>
          <a:xfrm>
            <a:off x="101249" y="258418"/>
            <a:ext cx="7446645" cy="1719469"/>
          </a:xfrm>
        </p:spPr>
        <p:txBody>
          <a:bodyPr>
            <a:normAutofit/>
          </a:bodyPr>
          <a:lstStyle/>
          <a:p>
            <a:r>
              <a:rPr lang="tr-TR" sz="4000" dirty="0">
                <a:solidFill>
                  <a:srgbClr val="FFFFFF"/>
                </a:solidFill>
              </a:rPr>
              <a:t>Algoritmaların Sahip Olması Gereken Genel Özellikler </a:t>
            </a:r>
            <a:r>
              <a:rPr lang="tr-TR" sz="4000" dirty="0">
                <a:solidFill>
                  <a:srgbClr val="FFFFFF"/>
                </a:solidFill>
                <a:sym typeface="Wingdings" panose="05000000000000000000" pitchFamily="2" charset="2"/>
              </a:rPr>
              <a:t> </a:t>
            </a:r>
            <a:r>
              <a:rPr lang="tr-TR" sz="4000" dirty="0">
                <a:solidFill>
                  <a:srgbClr val="FFFFFF"/>
                </a:solidFill>
              </a:rPr>
              <a:t>Sonluluk</a:t>
            </a:r>
          </a:p>
        </p:txBody>
      </p:sp>
      <p:sp>
        <p:nvSpPr>
          <p:cNvPr id="28" name="Rectangle 23">
            <a:extLst>
              <a:ext uri="{FF2B5EF4-FFF2-40B4-BE49-F238E27FC236}">
                <a16:creationId xmlns:a16="http://schemas.microsoft.com/office/drawing/2014/main" id="{3BC04142-131F-4352-8F66-1B161AF72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Resim 3">
            <a:extLst>
              <a:ext uri="{FF2B5EF4-FFF2-40B4-BE49-F238E27FC236}">
                <a16:creationId xmlns:a16="http://schemas.microsoft.com/office/drawing/2014/main" id="{A794B4E0-CC55-47B6-9490-7F776CD485A8}"/>
              </a:ext>
            </a:extLst>
          </p:cNvPr>
          <p:cNvPicPr>
            <a:picLocks noChangeAspect="1"/>
          </p:cNvPicPr>
          <p:nvPr/>
        </p:nvPicPr>
        <p:blipFill>
          <a:blip r:embed="rId2"/>
          <a:stretch>
            <a:fillRect/>
          </a:stretch>
        </p:blipFill>
        <p:spPr>
          <a:xfrm>
            <a:off x="7643443" y="2236304"/>
            <a:ext cx="4542872" cy="2172060"/>
          </a:xfrm>
          <a:prstGeom prst="rect">
            <a:avLst/>
          </a:prstGeom>
        </p:spPr>
      </p:pic>
      <p:graphicFrame>
        <p:nvGraphicFramePr>
          <p:cNvPr id="29" name="İçerik Yer Tutucusu 2">
            <a:extLst>
              <a:ext uri="{FF2B5EF4-FFF2-40B4-BE49-F238E27FC236}">
                <a16:creationId xmlns:a16="http://schemas.microsoft.com/office/drawing/2014/main" id="{792005A7-51C2-4A12-B1CE-910212DE7D40}"/>
              </a:ext>
            </a:extLst>
          </p:cNvPr>
          <p:cNvGraphicFramePr>
            <a:graphicFrameLocks noGrp="1"/>
          </p:cNvGraphicFramePr>
          <p:nvPr>
            <p:ph idx="1"/>
            <p:extLst>
              <p:ext uri="{D42A27DB-BD31-4B8C-83A1-F6EECF244321}">
                <p14:modId xmlns:p14="http://schemas.microsoft.com/office/powerpoint/2010/main" val="879786417"/>
              </p:ext>
            </p:extLst>
          </p:nvPr>
        </p:nvGraphicFramePr>
        <p:xfrm>
          <a:off x="1097279" y="2236304"/>
          <a:ext cx="5977938" cy="365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5788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F05DD09-D272-44F1-A4C1-1A4FAF6FF4BD}"/>
              </a:ext>
            </a:extLst>
          </p:cNvPr>
          <p:cNvSpPr>
            <a:spLocks noGrp="1"/>
          </p:cNvSpPr>
          <p:nvPr>
            <p:ph type="title"/>
          </p:nvPr>
        </p:nvSpPr>
        <p:spPr/>
        <p:txBody>
          <a:bodyPr/>
          <a:lstStyle/>
          <a:p>
            <a:r>
              <a:rPr lang="tr-TR" dirty="0"/>
              <a:t>KAYNAKLAR</a:t>
            </a:r>
          </a:p>
        </p:txBody>
      </p:sp>
      <p:sp>
        <p:nvSpPr>
          <p:cNvPr id="5" name="İçerik Yer Tutucusu 4">
            <a:extLst>
              <a:ext uri="{FF2B5EF4-FFF2-40B4-BE49-F238E27FC236}">
                <a16:creationId xmlns:a16="http://schemas.microsoft.com/office/drawing/2014/main" id="{F1B71A44-436B-4DE1-A8B2-BF53EFF529C9}"/>
              </a:ext>
            </a:extLst>
          </p:cNvPr>
          <p:cNvSpPr>
            <a:spLocks noGrp="1"/>
          </p:cNvSpPr>
          <p:nvPr>
            <p:ph idx="1"/>
          </p:nvPr>
        </p:nvSpPr>
        <p:spPr/>
        <p:txBody>
          <a:bodyPr/>
          <a:lstStyle/>
          <a:p>
            <a:r>
              <a:rPr lang="tr-TR" dirty="0"/>
              <a:t>Okt. Tuna GÖKSU Bilgisayar ve Programlama Sunumu</a:t>
            </a:r>
          </a:p>
          <a:p>
            <a:r>
              <a:rPr lang="tr-TR" dirty="0"/>
              <a:t>N. Ercil </a:t>
            </a:r>
            <a:r>
              <a:rPr lang="tr-TR" dirty="0" err="1"/>
              <a:t>Çağıltay</a:t>
            </a:r>
            <a:r>
              <a:rPr lang="tr-TR" dirty="0"/>
              <a:t> ve ark., C DERSİ PROGRAMLAMAYA GİRİŞ, Ada Matbaacılık, ANKARA; 2009.</a:t>
            </a:r>
          </a:p>
          <a:p>
            <a:r>
              <a:rPr lang="tr-TR" dirty="0"/>
              <a:t>Milli Eğitim Bakanlığı "Programlamaya Giriş ve Algoritmalar Ders Notları", 2007</a:t>
            </a:r>
          </a:p>
        </p:txBody>
      </p:sp>
    </p:spTree>
    <p:extLst>
      <p:ext uri="{BB962C8B-B14F-4D97-AF65-F5344CB8AC3E}">
        <p14:creationId xmlns:p14="http://schemas.microsoft.com/office/powerpoint/2010/main" val="344541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7">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a:t>Algoritmaların Sahip Olması Gereken Genel Özellikler </a:t>
            </a:r>
            <a:r>
              <a:rPr lang="tr-TR">
                <a:sym typeface="Wingdings" panose="05000000000000000000" pitchFamily="2" charset="2"/>
              </a:rPr>
              <a:t> Kesinlik</a:t>
            </a:r>
            <a:endParaRPr lang="tr-TR" dirty="0"/>
          </a:p>
        </p:txBody>
      </p:sp>
      <p:cxnSp>
        <p:nvCxnSpPr>
          <p:cNvPr id="47" name="Straight Connector 39">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80" y="2187480"/>
            <a:ext cx="6454987" cy="4023360"/>
          </a:xfrm>
        </p:spPr>
        <p:txBody>
          <a:bodyPr>
            <a:normAutofit/>
          </a:bodyPr>
          <a:lstStyle/>
          <a:p>
            <a:pPr>
              <a:buFont typeface="Wingdings" panose="05000000000000000000" pitchFamily="2" charset="2"/>
              <a:buChar char="ü"/>
            </a:pPr>
            <a:r>
              <a:rPr lang="tr-TR" dirty="0"/>
              <a:t>Her komut, kişinin kalem ve kağıt ile yürütebileceği kadar basit olmalıdır.</a:t>
            </a:r>
          </a:p>
          <a:p>
            <a:pPr>
              <a:buFont typeface="Wingdings" panose="05000000000000000000" pitchFamily="2" charset="2"/>
              <a:buChar char="ü"/>
            </a:pPr>
            <a:r>
              <a:rPr lang="tr-TR" dirty="0"/>
              <a:t>Algoritmanın her adımı anlaşılır, basit ve kesin bir biçimde ifade edilmiş olmalıdır.</a:t>
            </a:r>
          </a:p>
          <a:p>
            <a:pPr>
              <a:buFont typeface="Wingdings" panose="05000000000000000000" pitchFamily="2" charset="2"/>
              <a:buChar char="ü"/>
            </a:pPr>
            <a:r>
              <a:rPr lang="tr-TR" dirty="0"/>
              <a:t>Kesinlikle yorum gerektirmemeli ve belirsiz ifadelere sahip olmamalıdır.</a:t>
            </a:r>
          </a:p>
        </p:txBody>
      </p:sp>
      <p:pic>
        <p:nvPicPr>
          <p:cNvPr id="4" name="Resim 3" descr="kişi içeren bir resim&#10;&#10;Çok yüksek güvenilirlikle oluşturulmuş açıklama">
            <a:extLst>
              <a:ext uri="{FF2B5EF4-FFF2-40B4-BE49-F238E27FC236}">
                <a16:creationId xmlns:a16="http://schemas.microsoft.com/office/drawing/2014/main" id="{B357C050-7C14-4B25-926E-338116BE6B73}"/>
              </a:ext>
            </a:extLst>
          </p:cNvPr>
          <p:cNvPicPr>
            <a:picLocks noChangeAspect="1"/>
          </p:cNvPicPr>
          <p:nvPr/>
        </p:nvPicPr>
        <p:blipFill>
          <a:blip r:embed="rId2"/>
          <a:stretch>
            <a:fillRect/>
          </a:stretch>
        </p:blipFill>
        <p:spPr>
          <a:xfrm>
            <a:off x="8020571" y="2187480"/>
            <a:ext cx="3135109" cy="2241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 name="Rectangle 41">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A4726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3">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5514A"/>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915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 </a:t>
            </a:r>
            <a:r>
              <a:rPr lang="tr-TR" dirty="0">
                <a:sym typeface="Wingdings" panose="05000000000000000000" pitchFamily="2" charset="2"/>
              </a:rPr>
              <a:t> Etkinlik</a:t>
            </a:r>
            <a:endParaRPr lang="tr-TR" dirty="0"/>
          </a:p>
        </p:txBody>
      </p:sp>
      <p:cxnSp>
        <p:nvCxnSpPr>
          <p:cNvPr id="73" name="Straight Connector 7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79" y="1845734"/>
            <a:ext cx="6454987" cy="4023360"/>
          </a:xfrm>
        </p:spPr>
        <p:txBody>
          <a:bodyPr>
            <a:normAutofit/>
          </a:bodyPr>
          <a:lstStyle/>
          <a:p>
            <a:r>
              <a:rPr lang="tr-TR" dirty="0"/>
              <a:t>Yazılan algoritmalarda gereksiz tekrarlardan kaçınılmalıdır. Ayrıca algoritmalar genel amaçlı yazılıp yapısal bir ana algoritma ve alt algoritmalardan oluşturulmalıdır. Böylece daha önce yazılmış bir algoritma başka işlemler için de kullanılabilmelidir.</a:t>
            </a:r>
          </a:p>
          <a:p>
            <a:pPr marL="0" indent="0">
              <a:buNone/>
            </a:pPr>
            <a:r>
              <a:rPr lang="tr-TR" dirty="0"/>
              <a:t>Örneğin; verilen n adet sayının ortalamasını bulmakta kullandığımız algoritmayı, bir sınıftaki öğrencilerin yaş ortalamasını bulmak için de kullanılabilmeliyiz.</a:t>
            </a:r>
          </a:p>
        </p:txBody>
      </p:sp>
      <p:pic>
        <p:nvPicPr>
          <p:cNvPr id="1026" name="Picture 2" descr="algoritma etkinlik ile ilgili gÃ¶rsel sonucu">
            <a:extLst>
              <a:ext uri="{FF2B5EF4-FFF2-40B4-BE49-F238E27FC236}">
                <a16:creationId xmlns:a16="http://schemas.microsoft.com/office/drawing/2014/main" id="{26DD354C-C778-4914-B6B7-D32897630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570" y="2319402"/>
            <a:ext cx="3135109" cy="266484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068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B3786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691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performans ile ilgili gÃ¶rsel sonucu">
            <a:extLst>
              <a:ext uri="{FF2B5EF4-FFF2-40B4-BE49-F238E27FC236}">
                <a16:creationId xmlns:a16="http://schemas.microsoft.com/office/drawing/2014/main" id="{CD2B036F-1C7B-4432-A1D6-32C09C5763B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22E0153F-9015-419B-A6CF-89D70D5A9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sz="4400">
                <a:solidFill>
                  <a:schemeClr val="tx1"/>
                </a:solidFill>
              </a:rPr>
              <a:t>Algoritmaların Sahip Olması Gereken Genel Özellikler </a:t>
            </a:r>
            <a:r>
              <a:rPr lang="tr-TR" sz="4400">
                <a:solidFill>
                  <a:schemeClr val="tx1"/>
                </a:solidFill>
                <a:sym typeface="Wingdings" panose="05000000000000000000" pitchFamily="2" charset="2"/>
              </a:rPr>
              <a:t> Başarım ve Performans</a:t>
            </a:r>
            <a:endParaRPr lang="tr-TR" sz="4400">
              <a:solidFill>
                <a:schemeClr val="tx1"/>
              </a:solidFill>
            </a:endParaRPr>
          </a:p>
        </p:txBody>
      </p: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80" y="1845734"/>
            <a:ext cx="10058400" cy="4023360"/>
          </a:xfrm>
        </p:spPr>
        <p:txBody>
          <a:bodyPr>
            <a:normAutofit/>
          </a:bodyPr>
          <a:lstStyle/>
          <a:p>
            <a:r>
              <a:rPr lang="tr-TR">
                <a:solidFill>
                  <a:schemeClr val="tx1"/>
                </a:solidFill>
              </a:rPr>
              <a:t>Amaç donanım gereksinimi (bellek kullanımı gibi), çalışma süresi gibi performans kriterlerini dikkate alarak yüksek başarımlı programlar yazmak olmalıdır. Gereksiz tekrarlar ortadan kaldırılmalıdır. Bir algoritmanın performans değerlendirmesinde aşağıdaki temel kriterler göz önünde bulundurulur.</a:t>
            </a:r>
          </a:p>
          <a:p>
            <a:pPr>
              <a:buFont typeface="Wingdings" panose="05000000000000000000" pitchFamily="2" charset="2"/>
              <a:buChar char="ü"/>
            </a:pPr>
            <a:r>
              <a:rPr lang="tr-TR">
                <a:solidFill>
                  <a:schemeClr val="tx1"/>
                </a:solidFill>
              </a:rPr>
              <a:t>Birim İşlem Zamanı</a:t>
            </a:r>
          </a:p>
          <a:p>
            <a:pPr>
              <a:buFont typeface="Wingdings" panose="05000000000000000000" pitchFamily="2" charset="2"/>
              <a:buChar char="ü"/>
            </a:pPr>
            <a:r>
              <a:rPr lang="tr-TR">
                <a:solidFill>
                  <a:schemeClr val="tx1"/>
                </a:solidFill>
              </a:rPr>
              <a:t>Veri Arama ve Getirme Zamanı</a:t>
            </a:r>
          </a:p>
          <a:p>
            <a:pPr>
              <a:buFont typeface="Wingdings" panose="05000000000000000000" pitchFamily="2" charset="2"/>
              <a:buChar char="ü"/>
            </a:pPr>
            <a:r>
              <a:rPr lang="tr-TR">
                <a:solidFill>
                  <a:schemeClr val="tx1"/>
                </a:solidFill>
              </a:rPr>
              <a:t>Kıyaslama Zamanı</a:t>
            </a:r>
          </a:p>
          <a:p>
            <a:pPr>
              <a:buFont typeface="Wingdings" panose="05000000000000000000" pitchFamily="2" charset="2"/>
              <a:buChar char="ü"/>
            </a:pPr>
            <a:r>
              <a:rPr lang="tr-TR">
                <a:solidFill>
                  <a:schemeClr val="tx1"/>
                </a:solidFill>
              </a:rPr>
              <a:t>Aktarma Zamanı</a:t>
            </a:r>
          </a:p>
        </p:txBody>
      </p:sp>
      <p:sp>
        <p:nvSpPr>
          <p:cNvPr id="2059" name="Rectangle 72">
            <a:extLst>
              <a:ext uri="{FF2B5EF4-FFF2-40B4-BE49-F238E27FC236}">
                <a16:creationId xmlns:a16="http://schemas.microsoft.com/office/drawing/2014/main" id="{19C0D743-B1D4-4E51-9DA7-C7D5DFB38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4C2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0" name="Rectangle 74">
            <a:extLst>
              <a:ext uri="{FF2B5EF4-FFF2-40B4-BE49-F238E27FC236}">
                <a16:creationId xmlns:a16="http://schemas.microsoft.com/office/drawing/2014/main" id="{9C79E85A-4471-4765-8CC6-CC72735E6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A3C4E"/>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8268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AEB5F57-9188-4BB9-AF60-253E9A66FAB9}"/>
              </a:ext>
            </a:extLst>
          </p:cNvPr>
          <p:cNvSpPr>
            <a:spLocks noGrp="1"/>
          </p:cNvSpPr>
          <p:nvPr>
            <p:ph type="title"/>
          </p:nvPr>
        </p:nvSpPr>
        <p:spPr/>
        <p:txBody>
          <a:bodyPr/>
          <a:lstStyle/>
          <a:p>
            <a:r>
              <a:rPr lang="tr-TR" dirty="0"/>
              <a:t>Yazılım Geliştirme Yaşam Döngüsünde Algoritma Nerede?</a:t>
            </a:r>
          </a:p>
        </p:txBody>
      </p:sp>
      <p:pic>
        <p:nvPicPr>
          <p:cNvPr id="4" name="İçerik Yer Tutucusu 3">
            <a:extLst>
              <a:ext uri="{FF2B5EF4-FFF2-40B4-BE49-F238E27FC236}">
                <a16:creationId xmlns:a16="http://schemas.microsoft.com/office/drawing/2014/main" id="{E81F8DCA-14F5-43F9-9DAF-C1C81971C991}"/>
              </a:ext>
            </a:extLst>
          </p:cNvPr>
          <p:cNvPicPr>
            <a:picLocks noGrp="1" noChangeAspect="1"/>
          </p:cNvPicPr>
          <p:nvPr>
            <p:ph idx="1"/>
          </p:nvPr>
        </p:nvPicPr>
        <p:blipFill>
          <a:blip r:embed="rId2"/>
          <a:stretch>
            <a:fillRect/>
          </a:stretch>
        </p:blipFill>
        <p:spPr>
          <a:xfrm>
            <a:off x="2219325" y="1846263"/>
            <a:ext cx="7327873" cy="4308348"/>
          </a:xfrm>
          <a:prstGeom prst="rect">
            <a:avLst/>
          </a:prstGeom>
        </p:spPr>
      </p:pic>
    </p:spTree>
    <p:extLst>
      <p:ext uri="{BB962C8B-B14F-4D97-AF65-F5344CB8AC3E}">
        <p14:creationId xmlns:p14="http://schemas.microsoft.com/office/powerpoint/2010/main" val="302899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BA30BCF-703C-43D7-B260-8267B6CD29EE}"/>
              </a:ext>
            </a:extLst>
          </p:cNvPr>
          <p:cNvSpPr>
            <a:spLocks noGrp="1"/>
          </p:cNvSpPr>
          <p:nvPr>
            <p:ph type="title"/>
          </p:nvPr>
        </p:nvSpPr>
        <p:spPr>
          <a:xfrm>
            <a:off x="1097280" y="286603"/>
            <a:ext cx="10058400" cy="1450757"/>
          </a:xfrm>
        </p:spPr>
        <p:txBody>
          <a:bodyPr>
            <a:normAutofit/>
          </a:bodyPr>
          <a:lstStyle/>
          <a:p>
            <a:r>
              <a:rPr lang="tr-TR"/>
              <a:t>Algoritma Gösterim Şekilleri</a:t>
            </a:r>
            <a:endParaRPr lang="tr-TR" dirty="0"/>
          </a:p>
        </p:txBody>
      </p:sp>
      <p:graphicFrame>
        <p:nvGraphicFramePr>
          <p:cNvPr id="16" name="İçerik Yer Tutucusu 2">
            <a:extLst>
              <a:ext uri="{FF2B5EF4-FFF2-40B4-BE49-F238E27FC236}">
                <a16:creationId xmlns:a16="http://schemas.microsoft.com/office/drawing/2014/main" id="{5B5DFA66-CD2A-42C6-BE95-5FCA43483593}"/>
              </a:ext>
            </a:extLst>
          </p:cNvPr>
          <p:cNvGraphicFramePr>
            <a:graphicFrameLocks noGrp="1"/>
          </p:cNvGraphicFramePr>
          <p:nvPr>
            <p:ph idx="1"/>
            <p:extLst>
              <p:ext uri="{D42A27DB-BD31-4B8C-83A1-F6EECF244321}">
                <p14:modId xmlns:p14="http://schemas.microsoft.com/office/powerpoint/2010/main" val="163961394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719773"/>
      </p:ext>
    </p:extLst>
  </p:cSld>
  <p:clrMapOvr>
    <a:masterClrMapping/>
  </p:clrMapOvr>
</p:sld>
</file>

<file path=ppt/theme/theme1.xml><?xml version="1.0" encoding="utf-8"?>
<a:theme xmlns:a="http://schemas.openxmlformats.org/drawingml/2006/main" name="Geçmişe bakış">
  <a:themeElements>
    <a:clrScheme name="Mor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1198</TotalTime>
  <Words>1733</Words>
  <Application>Microsoft Office PowerPoint</Application>
  <PresentationFormat>Geniş ekran</PresentationFormat>
  <Paragraphs>356</Paragraphs>
  <Slides>40</Slides>
  <Notes>0</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40</vt:i4>
      </vt:variant>
    </vt:vector>
  </HeadingPairs>
  <TitlesOfParts>
    <vt:vector size="45" baseType="lpstr">
      <vt:lpstr>Calibri</vt:lpstr>
      <vt:lpstr>Calibri Light</vt:lpstr>
      <vt:lpstr>Wingdings</vt:lpstr>
      <vt:lpstr>Geçmişe bakış</vt:lpstr>
      <vt:lpstr>Image</vt:lpstr>
      <vt:lpstr>Programlama Temelleri ve Algoritma</vt:lpstr>
      <vt:lpstr>Algoritmaların Sahip Olması Gereken Genel Özellikler</vt:lpstr>
      <vt:lpstr>Algoritmaların Sahip Olması Gereken Genel Özellikler  Giriş/Çıkış Bilgisi</vt:lpstr>
      <vt:lpstr>Algoritmaların Sahip Olması Gereken Genel Özellikler  Sonluluk</vt:lpstr>
      <vt:lpstr>Algoritmaların Sahip Olması Gereken Genel Özellikler  Kesinlik</vt:lpstr>
      <vt:lpstr>Algoritmaların Sahip Olması Gereken Genel Özellikler  Etkinlik</vt:lpstr>
      <vt:lpstr>Algoritmaların Sahip Olması Gereken Genel Özellikler  Başarım ve Performans</vt:lpstr>
      <vt:lpstr>Yazılım Geliştirme Yaşam Döngüsünde Algoritma Nerede?</vt:lpstr>
      <vt:lpstr>Algoritma Gösterim Şekilleri</vt:lpstr>
      <vt:lpstr>Düz Yazı ile Gösterim</vt:lpstr>
      <vt:lpstr>Örnek: Tahtaya Adını Yazma Algoritması</vt:lpstr>
      <vt:lpstr>Örnek: Tahtaya Adını Yazma Algoritması</vt:lpstr>
      <vt:lpstr>Sözde Kod (Pseudocode) ile Gösterim</vt:lpstr>
      <vt:lpstr>Örnek: İki Sayının Toplamı Algoritması </vt:lpstr>
      <vt:lpstr>Örnek: İki Sayının Toplamı Algoritması</vt:lpstr>
      <vt:lpstr>Örnek: Üçgenin Alanını Hesaplayan Algoritma</vt:lpstr>
      <vt:lpstr>Örnek: Üçgenin Alanını Hesaplayan Algoritma</vt:lpstr>
      <vt:lpstr>Akış Şemaları ile Gösterim</vt:lpstr>
      <vt:lpstr>Akış Şeması Şekilleri</vt:lpstr>
      <vt:lpstr>Akış Şeması Şekilleri</vt:lpstr>
      <vt:lpstr>Örnek: İki Sayının Toplamı Akış Şeması</vt:lpstr>
      <vt:lpstr>Karar Verme Yapısı</vt:lpstr>
      <vt:lpstr>Tekrarlı Yapı (Döngü)</vt:lpstr>
      <vt:lpstr>Tekrarlı Yapı (Döngü)</vt:lpstr>
      <vt:lpstr>Örnek: 1-5 arasındaki sayıların ekrana yazdırılması</vt:lpstr>
      <vt:lpstr>Örnek: 1-5 arasındaki sayıların ekrana yazdırılması</vt:lpstr>
      <vt:lpstr>Örnek: 1-10 Arasındaki Tek Sayıların Toplamı</vt:lpstr>
      <vt:lpstr>Örnek: 1-10 Arasındaki Tek Sayıların Toplamı</vt:lpstr>
      <vt:lpstr>Veri Türleri ve Bellek Kullanımı</vt:lpstr>
      <vt:lpstr>Veri Türleri ve Bellek Kullanımı</vt:lpstr>
      <vt:lpstr>C Anahtar Sözcükleri</vt:lpstr>
      <vt:lpstr>C Veri Türleri</vt:lpstr>
      <vt:lpstr>C Veri Türleri</vt:lpstr>
      <vt:lpstr>C Veri Türleri</vt:lpstr>
      <vt:lpstr>C Veri Türleri</vt:lpstr>
      <vt:lpstr>C Veri Türleri</vt:lpstr>
      <vt:lpstr>C Değişkenleri</vt:lpstr>
      <vt:lpstr>C Değişkenleri</vt:lpstr>
      <vt:lpstr>C Değişkenleri</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Çözümleri</dc:title>
  <dc:creator>Gözde Mihran Altınsoy</dc:creator>
  <cp:lastModifiedBy>Gözde Mihran Altınsoy</cp:lastModifiedBy>
  <cp:revision>156</cp:revision>
  <dcterms:created xsi:type="dcterms:W3CDTF">2017-09-21T21:48:05Z</dcterms:created>
  <dcterms:modified xsi:type="dcterms:W3CDTF">2018-10-09T13:51:24Z</dcterms:modified>
</cp:coreProperties>
</file>