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2014-2-17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2014-2-17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2014-2-17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高通平台</a:t>
            </a:r>
            <a:r>
              <a:rPr lang="en-US" altLang="zh-CN" dirty="0" smtClean="0"/>
              <a:t>NV</a:t>
            </a:r>
            <a:r>
              <a:rPr lang="zh-CN" altLang="en-US" dirty="0" smtClean="0"/>
              <a:t>烧写、抓取死机</a:t>
            </a:r>
            <a:r>
              <a:rPr lang="en-US" altLang="zh-CN" dirty="0" smtClean="0"/>
              <a:t>dump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Message view configuration(ctrl+F5)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4550" y="1686719"/>
            <a:ext cx="491490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连接手机设备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214554"/>
            <a:ext cx="42862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1714488"/>
            <a:ext cx="49815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Get log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连接手机设备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按下键盘的</a:t>
            </a:r>
            <a:r>
              <a:rPr lang="en-US" altLang="zh-CN" dirty="0" smtClean="0"/>
              <a:t>F1 F3 </a:t>
            </a:r>
            <a:r>
              <a:rPr lang="en-US" altLang="zh-CN" dirty="0" smtClean="0"/>
              <a:t>F11</a:t>
            </a:r>
            <a:r>
              <a:rPr lang="zh-CN" altLang="en-US" dirty="0" smtClean="0"/>
              <a:t>按键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请在复现问题后，</a:t>
            </a:r>
            <a:r>
              <a:rPr lang="en-US" altLang="zh-CN" dirty="0" smtClean="0"/>
              <a:t>save log</a:t>
            </a:r>
            <a:r>
              <a:rPr lang="zh-CN" altLang="en-US" dirty="0" smtClean="0"/>
              <a:t>后再关闭窗口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也</a:t>
            </a:r>
            <a:r>
              <a:rPr lang="zh-CN" altLang="en-US" dirty="0" smtClean="0"/>
              <a:t>可双击</a:t>
            </a:r>
            <a:r>
              <a:rPr lang="en-US" altLang="zh-CN" dirty="0" smtClean="0"/>
              <a:t>log </a:t>
            </a:r>
            <a:r>
              <a:rPr lang="en-US" altLang="zh-CN" dirty="0" smtClean="0"/>
              <a:t>mask </a:t>
            </a:r>
            <a:r>
              <a:rPr lang="zh-CN" altLang="en-US" dirty="0" smtClean="0"/>
              <a:t>运行</a:t>
            </a:r>
            <a:r>
              <a:rPr lang="en-US" altLang="zh-CN" dirty="0" smtClean="0"/>
              <a:t>QXDM</a:t>
            </a:r>
            <a:r>
              <a:rPr lang="zh-CN" altLang="en-US" smtClean="0"/>
              <a:t>后，按下</a:t>
            </a:r>
            <a:r>
              <a:rPr lang="zh-CN" altLang="en-US" dirty="0" smtClean="0"/>
              <a:t>键盘的</a:t>
            </a:r>
            <a:r>
              <a:rPr lang="en-US" altLang="zh-CN" dirty="0" smtClean="0"/>
              <a:t>F1 F3 F11</a:t>
            </a:r>
            <a:r>
              <a:rPr lang="zh-CN" altLang="en-US" dirty="0" smtClean="0"/>
              <a:t>按键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Save log</a:t>
            </a:r>
            <a:endParaRPr lang="zh-CN" alt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66950" y="2296319"/>
            <a:ext cx="461010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抓取死机</a:t>
            </a:r>
            <a:r>
              <a:rPr lang="en-US" altLang="zh-CN" dirty="0" smtClean="0"/>
              <a:t>dump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当手机出现死机情况时 运行</a:t>
            </a:r>
            <a:r>
              <a:rPr lang="en-US" altLang="zh-CN" sz="2400" dirty="0" smtClean="0"/>
              <a:t>QPST Software Download</a:t>
            </a:r>
          </a:p>
          <a:p>
            <a:r>
              <a:rPr lang="zh-CN" altLang="en-US" sz="2400" dirty="0" smtClean="0"/>
              <a:t>在弹出的文件夹中拷贝</a:t>
            </a:r>
            <a:r>
              <a:rPr lang="en-US" altLang="zh-CN" sz="2400" dirty="0" err="1" smtClean="0"/>
              <a:t>dmp</a:t>
            </a:r>
            <a:r>
              <a:rPr lang="zh-CN" altLang="en-US" sz="2400" smtClean="0"/>
              <a:t>后缀的文件即可。</a:t>
            </a:r>
            <a:endParaRPr lang="zh-CN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3350" y="4438650"/>
            <a:ext cx="52006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NV</a:t>
            </a:r>
            <a:r>
              <a:rPr lang="zh-CN" altLang="en-US" dirty="0" smtClean="0"/>
              <a:t>烧写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 smtClean="0"/>
              <a:t>手机开机后连接</a:t>
            </a:r>
            <a:r>
              <a:rPr lang="en-US" altLang="zh-CN" sz="2400" dirty="0" smtClean="0"/>
              <a:t>USB</a:t>
            </a:r>
            <a:r>
              <a:rPr lang="zh-CN" altLang="en-US" sz="2400" dirty="0" smtClean="0"/>
              <a:t>至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运行</a:t>
            </a:r>
            <a:r>
              <a:rPr lang="en-US" sz="2400" dirty="0" smtClean="0"/>
              <a:t>QPST</a:t>
            </a:r>
            <a:r>
              <a:rPr lang="zh-CN" altLang="en-US" sz="2400" dirty="0" smtClean="0"/>
              <a:t>的</a:t>
            </a:r>
            <a:r>
              <a:rPr lang="en-US" sz="2400" dirty="0" smtClean="0"/>
              <a:t>Software Download</a:t>
            </a:r>
          </a:p>
          <a:p>
            <a:pPr>
              <a:buNone/>
            </a:pPr>
            <a:r>
              <a:rPr lang="zh-CN" altLang="en-US" sz="2400" dirty="0" smtClean="0"/>
              <a:t>执行如下操作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选择</a:t>
            </a:r>
            <a:r>
              <a:rPr lang="en-US" altLang="zh-CN" sz="2400" dirty="0" smtClean="0"/>
              <a:t>Restore</a:t>
            </a:r>
            <a:r>
              <a:rPr lang="zh-CN" altLang="en-US" sz="2400" dirty="0" smtClean="0"/>
              <a:t>选项页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2.Port</a:t>
            </a:r>
            <a:r>
              <a:rPr lang="zh-CN" altLang="en-US" sz="2400" dirty="0" smtClean="0"/>
              <a:t>选择设备管理器中的手机端口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3.QCN File</a:t>
            </a:r>
            <a:r>
              <a:rPr lang="zh-CN" altLang="en-US" sz="2400" dirty="0" smtClean="0"/>
              <a:t>中设定</a:t>
            </a:r>
            <a:r>
              <a:rPr lang="en-US" altLang="zh-CN" sz="2400" dirty="0" err="1" smtClean="0"/>
              <a:t>qcn</a:t>
            </a:r>
            <a:r>
              <a:rPr lang="zh-CN" altLang="en-US" sz="2400" dirty="0" smtClean="0"/>
              <a:t>文件路径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4.</a:t>
            </a:r>
            <a:r>
              <a:rPr lang="zh-CN" altLang="en-US" sz="2400" dirty="0" smtClean="0"/>
              <a:t>必须勾选</a:t>
            </a:r>
            <a:r>
              <a:rPr lang="en-US" sz="2400" dirty="0" smtClean="0"/>
              <a:t>All phone/file ESN </a:t>
            </a:r>
            <a:r>
              <a:rPr lang="en-US" sz="2400" dirty="0" err="1" smtClean="0"/>
              <a:t>misatc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点击</a:t>
            </a:r>
            <a:r>
              <a:rPr lang="en-US" altLang="zh-CN" sz="2400" dirty="0" smtClean="0"/>
              <a:t>Start</a:t>
            </a:r>
            <a:r>
              <a:rPr lang="zh-CN" altLang="en-US" sz="2400" dirty="0" smtClean="0"/>
              <a:t>按钮 开始烧写</a:t>
            </a:r>
            <a:r>
              <a:rPr lang="en-US" altLang="zh-CN" sz="2400" dirty="0" err="1" smtClean="0"/>
              <a:t>qcn</a:t>
            </a:r>
            <a:endParaRPr lang="zh-CN" altLang="en-US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8827" y="2928934"/>
            <a:ext cx="3595173" cy="392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NV</a:t>
            </a:r>
            <a:r>
              <a:rPr lang="zh-CN" altLang="en-US" dirty="0" smtClean="0"/>
              <a:t>备份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000" dirty="0" smtClean="0"/>
              <a:t>运行</a:t>
            </a:r>
            <a:r>
              <a:rPr lang="en-US" sz="2000" dirty="0" smtClean="0"/>
              <a:t>QPST</a:t>
            </a:r>
            <a:r>
              <a:rPr lang="zh-CN" altLang="en-US" sz="2000" dirty="0" smtClean="0"/>
              <a:t>的</a:t>
            </a:r>
            <a:r>
              <a:rPr lang="en-US" sz="2000" dirty="0" smtClean="0"/>
              <a:t>Software Download</a:t>
            </a:r>
          </a:p>
          <a:p>
            <a:pPr>
              <a:buNone/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选中</a:t>
            </a:r>
            <a:r>
              <a:rPr lang="en-US" altLang="zh-CN" sz="2000" dirty="0" smtClean="0"/>
              <a:t>Backup</a:t>
            </a:r>
            <a:r>
              <a:rPr lang="zh-CN" altLang="en-US" sz="2000" dirty="0" smtClean="0"/>
              <a:t>菜单页面</a:t>
            </a:r>
            <a:endParaRPr lang="en-US" altLang="zh-CN" sz="2000" dirty="0" smtClean="0"/>
          </a:p>
          <a:p>
            <a:pPr>
              <a:buNone/>
            </a:pPr>
            <a:r>
              <a:rPr lang="en-US" sz="2000" dirty="0" smtClean="0"/>
              <a:t>2.QCN </a:t>
            </a:r>
            <a:r>
              <a:rPr lang="en-US" altLang="zh-CN" sz="2000" dirty="0" smtClean="0"/>
              <a:t>File</a:t>
            </a:r>
            <a:r>
              <a:rPr lang="zh-CN" altLang="en-US" sz="2000" dirty="0" smtClean="0"/>
              <a:t>中设定到 路径地址后 点击</a:t>
            </a:r>
            <a:r>
              <a:rPr lang="en-US" altLang="zh-CN" sz="2000" dirty="0" smtClean="0"/>
              <a:t>Start</a:t>
            </a:r>
            <a:r>
              <a:rPr lang="zh-CN" altLang="en-US" sz="2000" dirty="0" smtClean="0"/>
              <a:t>即可。</a:t>
            </a:r>
            <a:endParaRPr lang="en-US" sz="2000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21520" y="3709982"/>
            <a:ext cx="3522480" cy="3148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清空</a:t>
            </a:r>
            <a:r>
              <a:rPr lang="en-US" altLang="zh-CN" dirty="0" smtClean="0"/>
              <a:t>NV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手机</a:t>
            </a:r>
            <a:r>
              <a:rPr lang="en-US" altLang="zh-CN" dirty="0" smtClean="0"/>
              <a:t>USB</a:t>
            </a:r>
            <a:r>
              <a:rPr lang="zh-CN" altLang="en-US" dirty="0" smtClean="0"/>
              <a:t>连接</a:t>
            </a:r>
            <a:r>
              <a:rPr lang="en-US" altLang="zh-CN" dirty="0" smtClean="0"/>
              <a:t>PC</a:t>
            </a:r>
            <a:r>
              <a:rPr lang="zh-CN" altLang="en-US" dirty="0" smtClean="0"/>
              <a:t>后，确保</a:t>
            </a:r>
            <a:r>
              <a:rPr lang="en-US" altLang="zh-CN" dirty="0" smtClean="0"/>
              <a:t>ADB</a:t>
            </a:r>
            <a:r>
              <a:rPr lang="zh-CN" altLang="en-US" dirty="0" smtClean="0"/>
              <a:t>可运行的状态下 运行 下面的附件即可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357950" y="4143380"/>
          <a:ext cx="2466988" cy="1233494"/>
        </p:xfrm>
        <a:graphic>
          <a:graphicData uri="http://schemas.openxmlformats.org/presentationml/2006/ole">
            <p:oleObj spid="_x0000_s3074" name="包" r:id="rId3" imgW="933480" imgH="466560" progId="Package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</a:t>
            </a:r>
            <a:r>
              <a:rPr lang="en-US" altLang="zh-CN" dirty="0" smtClean="0"/>
              <a:t>NV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运行</a:t>
            </a:r>
            <a:r>
              <a:rPr lang="en-US" altLang="zh-CN" sz="2400" dirty="0" smtClean="0"/>
              <a:t>QXDM Professional</a:t>
            </a:r>
            <a:r>
              <a:rPr lang="zh-CN" altLang="en-US" sz="2400" dirty="0" smtClean="0"/>
              <a:t>，连接手机，在</a:t>
            </a:r>
            <a:r>
              <a:rPr lang="en-US" sz="2400" dirty="0" smtClean="0"/>
              <a:t>view</a:t>
            </a:r>
            <a:r>
              <a:rPr lang="zh-CN" altLang="en-US" sz="2400" dirty="0" smtClean="0"/>
              <a:t>中选择</a:t>
            </a:r>
            <a:r>
              <a:rPr lang="en-US" sz="2400" dirty="0" smtClean="0"/>
              <a:t>NV Brower</a:t>
            </a:r>
          </a:p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勾选</a:t>
            </a:r>
            <a:r>
              <a:rPr lang="en-US" sz="2400" dirty="0" smtClean="0"/>
              <a:t>Multi SIM  </a:t>
            </a:r>
            <a:r>
              <a:rPr lang="zh-CN" altLang="en-US" sz="2400" dirty="0" smtClean="0"/>
              <a:t>出现</a:t>
            </a:r>
            <a:r>
              <a:rPr lang="en-US" sz="2400" dirty="0" err="1" smtClean="0"/>
              <a:t>Subsciption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数值</a:t>
            </a:r>
            <a:r>
              <a:rPr lang="en-US" sz="2400" dirty="0" smtClean="0"/>
              <a:t>0,</a:t>
            </a:r>
            <a:r>
              <a:rPr lang="zh-CN" altLang="en-US" sz="2400" dirty="0" smtClean="0"/>
              <a:t>代表手机卡</a:t>
            </a:r>
            <a:r>
              <a:rPr lang="en-US" sz="2400" dirty="0" smtClean="0"/>
              <a:t>1,   </a:t>
            </a:r>
          </a:p>
          <a:p>
            <a:pPr>
              <a:buNone/>
            </a:pPr>
            <a:r>
              <a:rPr lang="en-US" altLang="zh-CN" sz="2400" dirty="0" smtClean="0"/>
              <a:t>   </a:t>
            </a:r>
            <a:r>
              <a:rPr lang="zh-CN" altLang="en-US" sz="2400" dirty="0" smtClean="0"/>
              <a:t>数值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，代表卡</a:t>
            </a:r>
            <a:r>
              <a:rPr lang="en-US" sz="2400" dirty="0" smtClean="0"/>
              <a:t>2</a:t>
            </a:r>
            <a:r>
              <a:rPr lang="zh-CN" altLang="en-US" sz="2400" dirty="0" smtClean="0"/>
              <a:t>，点击</a:t>
            </a:r>
            <a:r>
              <a:rPr lang="en-US" altLang="zh-CN" sz="2400" dirty="0" smtClean="0"/>
              <a:t>Read</a:t>
            </a:r>
            <a:r>
              <a:rPr lang="zh-CN" altLang="en-US" sz="2400" dirty="0" smtClean="0"/>
              <a:t>按钮 就能读取出相对应的数据。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点击</a:t>
            </a:r>
            <a:r>
              <a:rPr lang="en-US" altLang="zh-CN" sz="2400" dirty="0" smtClean="0"/>
              <a:t>Read</a:t>
            </a:r>
            <a:r>
              <a:rPr lang="zh-CN" altLang="en-US" sz="2400" dirty="0" smtClean="0"/>
              <a:t>按钮 读取</a:t>
            </a:r>
            <a:r>
              <a:rPr lang="en-US" altLang="zh-CN" sz="2400" dirty="0" smtClean="0"/>
              <a:t>NV</a:t>
            </a:r>
            <a:r>
              <a:rPr lang="zh-CN" altLang="en-US" sz="2400" dirty="0" smtClean="0"/>
              <a:t>数据成功时，可以在左下角看到</a:t>
            </a:r>
            <a:r>
              <a:rPr lang="en-US" altLang="zh-CN" sz="2400" dirty="0" smtClean="0"/>
              <a:t>NV Item Read </a:t>
            </a:r>
            <a:r>
              <a:rPr lang="zh-CN" altLang="en-US" sz="2400" dirty="0" smtClean="0"/>
              <a:t>的提示</a:t>
            </a:r>
          </a:p>
          <a:p>
            <a:endParaRPr lang="zh-CN" altLang="en-US" sz="2400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3730678"/>
            <a:ext cx="4000496" cy="312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IMEI</a:t>
            </a:r>
            <a:r>
              <a:rPr lang="zh-CN" altLang="en-US" dirty="0" smtClean="0"/>
              <a:t>烧写方法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运行</a:t>
            </a:r>
            <a:r>
              <a:rPr lang="en-US" altLang="zh-CN" sz="2000" dirty="0" smtClean="0"/>
              <a:t>QXDM Professional</a:t>
            </a:r>
            <a:r>
              <a:rPr lang="zh-CN" altLang="en-US" sz="2000" dirty="0" smtClean="0"/>
              <a:t>，连接手机，在</a:t>
            </a:r>
            <a:r>
              <a:rPr lang="en-US" sz="2000" dirty="0" smtClean="0"/>
              <a:t>view</a:t>
            </a:r>
            <a:r>
              <a:rPr lang="zh-CN" altLang="en-US" sz="2000" dirty="0" smtClean="0"/>
              <a:t>中选择</a:t>
            </a:r>
            <a:r>
              <a:rPr lang="en-US" sz="2000" dirty="0" smtClean="0"/>
              <a:t>NV Brower</a:t>
            </a:r>
          </a:p>
          <a:p>
            <a:r>
              <a:rPr lang="zh-CN" altLang="en-US" sz="2000" dirty="0" smtClean="0"/>
              <a:t>找到编码</a:t>
            </a:r>
            <a:r>
              <a:rPr lang="en-US" sz="2000" dirty="0" smtClean="0"/>
              <a:t>00550 </a:t>
            </a:r>
            <a:r>
              <a:rPr lang="zh-CN" altLang="en-US" sz="2000" dirty="0" smtClean="0"/>
              <a:t>写</a:t>
            </a:r>
            <a:r>
              <a:rPr lang="en-US" sz="2000" dirty="0" smtClean="0"/>
              <a:t>IMEI</a:t>
            </a:r>
            <a:r>
              <a:rPr lang="zh-CN" altLang="en-US" sz="2000" dirty="0" smtClean="0"/>
              <a:t>号 </a:t>
            </a:r>
            <a:endParaRPr lang="en-US" altLang="zh-CN" sz="2000" dirty="0" smtClean="0"/>
          </a:p>
          <a:p>
            <a:r>
              <a:rPr lang="zh-CN" altLang="en-US" sz="2000" dirty="0" smtClean="0"/>
              <a:t>在说一下</a:t>
            </a:r>
            <a:r>
              <a:rPr lang="en-US" sz="2000" dirty="0" smtClean="0"/>
              <a:t>IMEI</a:t>
            </a:r>
            <a:r>
              <a:rPr lang="zh-CN" altLang="en-US" sz="2000" dirty="0" smtClean="0"/>
              <a:t>号的顺序</a:t>
            </a:r>
          </a:p>
          <a:p>
            <a:r>
              <a:rPr lang="zh-CN" altLang="en-US" sz="2000" dirty="0" smtClean="0"/>
              <a:t>如果想要显示的</a:t>
            </a:r>
            <a:r>
              <a:rPr lang="en-US" sz="2000" dirty="0" smtClean="0"/>
              <a:t>IMEI</a:t>
            </a:r>
            <a:r>
              <a:rPr lang="zh-CN" altLang="en-US" sz="2000" dirty="0" smtClean="0"/>
              <a:t>号</a:t>
            </a:r>
            <a:r>
              <a:rPr lang="en-US" sz="2000" dirty="0" smtClean="0"/>
              <a:t>357403043690945</a:t>
            </a:r>
          </a:p>
          <a:p>
            <a:endParaRPr lang="en-US" altLang="zh-CN" sz="2000" dirty="0" smtClean="0"/>
          </a:p>
          <a:p>
            <a:pPr>
              <a:buNone/>
            </a:pPr>
            <a:endParaRPr lang="zh-CN" altLang="en-US" sz="2000" dirty="0" smtClean="0"/>
          </a:p>
          <a:p>
            <a:pPr>
              <a:buNone/>
            </a:pPr>
            <a:r>
              <a:rPr lang="en-US" sz="2000" dirty="0" smtClean="0"/>
              <a:t> </a:t>
            </a:r>
            <a:endParaRPr lang="zh-CN" altLang="en-US" sz="2000" dirty="0" smtClean="0"/>
          </a:p>
          <a:p>
            <a:r>
              <a:rPr lang="zh-CN" altLang="en-US" sz="2000" dirty="0" smtClean="0"/>
              <a:t>第一行</a:t>
            </a:r>
            <a:r>
              <a:rPr lang="en-US" sz="2000" dirty="0" smtClean="0"/>
              <a:t>0x08</a:t>
            </a:r>
            <a:r>
              <a:rPr lang="zh-CN" altLang="en-US" sz="2000" dirty="0" smtClean="0"/>
              <a:t>，永远不变</a:t>
            </a:r>
          </a:p>
          <a:p>
            <a:r>
              <a:rPr lang="zh-CN" altLang="en-US" sz="2000" dirty="0" smtClean="0"/>
              <a:t>第二行 把</a:t>
            </a:r>
            <a:r>
              <a:rPr lang="en-US" sz="2000" dirty="0" smtClean="0"/>
              <a:t>IMEI</a:t>
            </a:r>
            <a:r>
              <a:rPr lang="zh-CN" altLang="en-US" sz="2000" dirty="0" smtClean="0"/>
              <a:t>号的第一位，写在</a:t>
            </a:r>
            <a:r>
              <a:rPr lang="en-US" sz="2000" dirty="0" smtClean="0"/>
              <a:t>A</a:t>
            </a:r>
            <a:r>
              <a:rPr lang="zh-CN" altLang="en-US" sz="2000" dirty="0" smtClean="0"/>
              <a:t>前的十位数上，</a:t>
            </a:r>
            <a:r>
              <a:rPr lang="en-US" sz="2000" dirty="0" smtClean="0"/>
              <a:t>A</a:t>
            </a:r>
            <a:r>
              <a:rPr lang="zh-CN" altLang="en-US" sz="2000" dirty="0" smtClean="0"/>
              <a:t>永远不变</a:t>
            </a:r>
          </a:p>
          <a:p>
            <a:r>
              <a:rPr lang="zh-CN" altLang="en-US" sz="2000" dirty="0" smtClean="0"/>
              <a:t>剩下的</a:t>
            </a:r>
            <a:r>
              <a:rPr lang="en-US" sz="2000" dirty="0" smtClean="0"/>
              <a:t>57|40|30|43|69|09|45</a:t>
            </a:r>
            <a:endParaRPr lang="zh-CN" altLang="en-US" sz="2000" dirty="0" smtClean="0"/>
          </a:p>
          <a:p>
            <a:r>
              <a:rPr lang="zh-CN" altLang="en-US" sz="2000" dirty="0" smtClean="0"/>
              <a:t>两位两位的前后颠倒，写上去</a:t>
            </a:r>
          </a:p>
          <a:p>
            <a:endParaRPr lang="zh-CN" altLang="en-US" sz="2000" dirty="0" smtClean="0"/>
          </a:p>
          <a:p>
            <a:endParaRPr lang="en-US" sz="2000" dirty="0" smtClean="0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000372"/>
            <a:ext cx="50101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MEID</a:t>
            </a:r>
            <a:r>
              <a:rPr lang="zh-CN" altLang="en-US" dirty="0" smtClean="0"/>
              <a:t>烧写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2000" dirty="0" smtClean="0">
                <a:solidFill>
                  <a:prstClr val="black"/>
                </a:solidFill>
              </a:rPr>
              <a:t>运行</a:t>
            </a:r>
            <a:r>
              <a:rPr lang="en-US" altLang="zh-CN" sz="2000" dirty="0" smtClean="0">
                <a:solidFill>
                  <a:prstClr val="black"/>
                </a:solidFill>
              </a:rPr>
              <a:t>QXDM Professional</a:t>
            </a:r>
            <a:r>
              <a:rPr lang="zh-CN" altLang="en-US" sz="2000" dirty="0" smtClean="0">
                <a:solidFill>
                  <a:prstClr val="black"/>
                </a:solidFill>
              </a:rPr>
              <a:t>，连接手机，在</a:t>
            </a:r>
            <a:r>
              <a:rPr lang="en-US" sz="2000" dirty="0" smtClean="0">
                <a:solidFill>
                  <a:prstClr val="black"/>
                </a:solidFill>
              </a:rPr>
              <a:t>view</a:t>
            </a:r>
            <a:r>
              <a:rPr lang="zh-CN" altLang="en-US" sz="2000" dirty="0" smtClean="0">
                <a:solidFill>
                  <a:prstClr val="black"/>
                </a:solidFill>
              </a:rPr>
              <a:t>中选择</a:t>
            </a:r>
            <a:r>
              <a:rPr lang="en-US" sz="2000" dirty="0" smtClean="0">
                <a:solidFill>
                  <a:prstClr val="black"/>
                </a:solidFill>
              </a:rPr>
              <a:t>NV Brower</a:t>
            </a:r>
          </a:p>
          <a:p>
            <a:r>
              <a:rPr lang="zh-CN" altLang="en-US" sz="2000" dirty="0" smtClean="0"/>
              <a:t>找到编码</a:t>
            </a:r>
            <a:r>
              <a:rPr lang="en-US" sz="2000" dirty="0" smtClean="0"/>
              <a:t>01943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zh-CN" altLang="en-US" sz="2000" dirty="0" smtClean="0">
                <a:solidFill>
                  <a:prstClr val="black"/>
                </a:solidFill>
              </a:rPr>
              <a:t>烧写</a:t>
            </a:r>
            <a:r>
              <a:rPr lang="en-US" altLang="zh-CN" sz="2000" dirty="0" smtClean="0">
                <a:solidFill>
                  <a:prstClr val="black"/>
                </a:solidFill>
              </a:rPr>
              <a:t>MEID</a:t>
            </a:r>
          </a:p>
          <a:p>
            <a:r>
              <a:rPr lang="en-US" sz="2000" dirty="0" smtClean="0"/>
              <a:t>Ox</a:t>
            </a:r>
            <a:r>
              <a:rPr lang="zh-CN" altLang="en-US" sz="2000" dirty="0" smtClean="0"/>
              <a:t>之后直接按着顺序写就可以了，步骤和以上的一样</a:t>
            </a:r>
          </a:p>
          <a:p>
            <a:endParaRPr lang="zh-CN" altLang="en-US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714620"/>
            <a:ext cx="60388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QXDM log</a:t>
            </a:r>
            <a:r>
              <a:rPr lang="zh-CN" altLang="en-US" dirty="0" smtClean="0"/>
              <a:t>抓取方式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183130"/>
            <a:ext cx="7329510" cy="3830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 view configuration(F5)</a:t>
            </a:r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85992"/>
            <a:ext cx="4267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285992"/>
            <a:ext cx="4101718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40" y="4000504"/>
            <a:ext cx="28765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358</Words>
  <PresentationFormat>全屏显示(4:3)</PresentationFormat>
  <Paragraphs>53</Paragraphs>
  <Slides>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主题</vt:lpstr>
      <vt:lpstr>包</vt:lpstr>
      <vt:lpstr>高通平台NV烧写、抓取死机dump方法</vt:lpstr>
      <vt:lpstr>NV烧写</vt:lpstr>
      <vt:lpstr>NV备份</vt:lpstr>
      <vt:lpstr>清空NV</vt:lpstr>
      <vt:lpstr>读NV值</vt:lpstr>
      <vt:lpstr>IMEI烧写方法</vt:lpstr>
      <vt:lpstr>MEID烧写</vt:lpstr>
      <vt:lpstr>QXDM log抓取方式</vt:lpstr>
      <vt:lpstr>Log view configuration(F5)</vt:lpstr>
      <vt:lpstr>Message view configuration(ctrl+F5)</vt:lpstr>
      <vt:lpstr>连接手机设备</vt:lpstr>
      <vt:lpstr>Get log</vt:lpstr>
      <vt:lpstr>Save log</vt:lpstr>
      <vt:lpstr>抓取死机dump方法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高通平台NV烧写、抓取死机dump方法</dc:title>
  <cp:lastModifiedBy>User</cp:lastModifiedBy>
  <cp:revision>9</cp:revision>
  <dcterms:modified xsi:type="dcterms:W3CDTF">2014-02-17T02:38:59Z</dcterms:modified>
</cp:coreProperties>
</file>